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</p:sldIdLst>
  <p:sldSz cx="18002250" cy="10801350"/>
  <p:notesSz cx="6858000" cy="9144000"/>
  <p:defaultTextStyle>
    <a:defPPr>
      <a:defRPr lang="en-US"/>
    </a:defPPr>
    <a:lvl1pPr marL="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2296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4592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6888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9184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11480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93776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6072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8368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56" y="-702"/>
      </p:cViewPr>
      <p:guideLst>
        <p:guide orient="horz" pos="3402"/>
        <p:guide pos="56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56FAF1-53B8-412B-8CF6-ACD2640A912E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7B11B3-542C-45AB-919A-9C99FC90D782}">
      <dgm:prSet phldrT="[Text]"/>
      <dgm:spPr/>
      <dgm:t>
        <a:bodyPr/>
        <a:lstStyle/>
        <a:p>
          <a:r>
            <a:rPr lang="bg-BG" dirty="0" smtClean="0">
              <a:solidFill>
                <a:schemeClr val="bg1"/>
              </a:solidFill>
            </a:rPr>
            <a:t>Текст 1</a:t>
          </a:r>
          <a:endParaRPr lang="en-US" dirty="0">
            <a:solidFill>
              <a:schemeClr val="bg1"/>
            </a:solidFill>
          </a:endParaRPr>
        </a:p>
      </dgm:t>
    </dgm:pt>
    <dgm:pt modelId="{420814FA-C90B-44B0-9FCD-6CCB0F5E7511}" type="parTrans" cxnId="{94D1E713-92D0-464A-8937-EC0579D1432B}">
      <dgm:prSet/>
      <dgm:spPr/>
      <dgm:t>
        <a:bodyPr/>
        <a:lstStyle/>
        <a:p>
          <a:endParaRPr lang="en-US"/>
        </a:p>
      </dgm:t>
    </dgm:pt>
    <dgm:pt modelId="{B9BEEB8A-9BDA-4585-8277-02B0ABF20668}" type="sibTrans" cxnId="{94D1E713-92D0-464A-8937-EC0579D1432B}">
      <dgm:prSet/>
      <dgm:spPr/>
      <dgm:t>
        <a:bodyPr/>
        <a:lstStyle/>
        <a:p>
          <a:endParaRPr lang="en-US"/>
        </a:p>
      </dgm:t>
    </dgm:pt>
    <dgm:pt modelId="{91FEC5FB-9A11-4B4E-BE46-398D03893FC3}">
      <dgm:prSet phldrT="[Text]" custT="1"/>
      <dgm:spPr/>
      <dgm:t>
        <a:bodyPr/>
        <a:lstStyle/>
        <a:p>
          <a:r>
            <a:rPr lang="bg-BG" sz="2800" dirty="0" smtClean="0">
              <a:solidFill>
                <a:schemeClr val="bg1"/>
              </a:solidFill>
            </a:rPr>
            <a:t>Текст</a:t>
          </a:r>
          <a:endParaRPr lang="en-US" sz="2800" dirty="0">
            <a:solidFill>
              <a:schemeClr val="bg1"/>
            </a:solidFill>
          </a:endParaRPr>
        </a:p>
      </dgm:t>
    </dgm:pt>
    <dgm:pt modelId="{6DC27CCF-D8B6-46F7-A101-1D824296E924}" type="parTrans" cxnId="{5426A462-669F-49C2-A603-46D4D2BE0BAB}">
      <dgm:prSet/>
      <dgm:spPr/>
      <dgm:t>
        <a:bodyPr/>
        <a:lstStyle/>
        <a:p>
          <a:endParaRPr lang="en-US"/>
        </a:p>
      </dgm:t>
    </dgm:pt>
    <dgm:pt modelId="{CB164F00-6C3E-4C8F-BB29-3607CC2C88A6}" type="sibTrans" cxnId="{5426A462-669F-49C2-A603-46D4D2BE0BAB}">
      <dgm:prSet/>
      <dgm:spPr/>
      <dgm:t>
        <a:bodyPr/>
        <a:lstStyle/>
        <a:p>
          <a:endParaRPr lang="en-US"/>
        </a:p>
      </dgm:t>
    </dgm:pt>
    <dgm:pt modelId="{2B036E89-4588-459C-B5C7-F35AB642B56A}">
      <dgm:prSet phldrT="[Text]" custT="1"/>
      <dgm:spPr/>
      <dgm:t>
        <a:bodyPr/>
        <a:lstStyle/>
        <a:p>
          <a:r>
            <a:rPr lang="bg-BG" sz="2800" dirty="0" smtClean="0">
              <a:solidFill>
                <a:schemeClr val="bg1"/>
              </a:solidFill>
            </a:rPr>
            <a:t>Текст</a:t>
          </a:r>
          <a:endParaRPr lang="en-US" sz="2800" dirty="0">
            <a:solidFill>
              <a:schemeClr val="bg1"/>
            </a:solidFill>
          </a:endParaRPr>
        </a:p>
      </dgm:t>
    </dgm:pt>
    <dgm:pt modelId="{61F3984F-8946-4166-A5F4-3A42A89FBBE9}" type="parTrans" cxnId="{CB144B72-D36C-4C23-A6F4-450E9F9587E1}">
      <dgm:prSet/>
      <dgm:spPr/>
      <dgm:t>
        <a:bodyPr/>
        <a:lstStyle/>
        <a:p>
          <a:endParaRPr lang="en-US"/>
        </a:p>
      </dgm:t>
    </dgm:pt>
    <dgm:pt modelId="{57A2B4A3-077C-4110-96D8-2DF7EFD57515}" type="sibTrans" cxnId="{CB144B72-D36C-4C23-A6F4-450E9F9587E1}">
      <dgm:prSet/>
      <dgm:spPr/>
      <dgm:t>
        <a:bodyPr/>
        <a:lstStyle/>
        <a:p>
          <a:endParaRPr lang="en-US"/>
        </a:p>
      </dgm:t>
    </dgm:pt>
    <dgm:pt modelId="{6500B488-3B13-4934-ADA1-2FA683B2FEDE}">
      <dgm:prSet phldrT="[Text]" custT="1"/>
      <dgm:spPr/>
      <dgm:t>
        <a:bodyPr/>
        <a:lstStyle/>
        <a:p>
          <a:r>
            <a:rPr lang="bg-BG" sz="2800" dirty="0" smtClean="0">
              <a:solidFill>
                <a:schemeClr val="bg1"/>
              </a:solidFill>
            </a:rPr>
            <a:t>Текст</a:t>
          </a:r>
          <a:endParaRPr lang="en-US" sz="2800" dirty="0">
            <a:solidFill>
              <a:schemeClr val="bg1"/>
            </a:solidFill>
          </a:endParaRPr>
        </a:p>
      </dgm:t>
    </dgm:pt>
    <dgm:pt modelId="{6843BDEE-E778-4BAE-8EB5-0D6C0E3B18B8}" type="parTrans" cxnId="{2F46CD99-7BDE-4B9D-BF12-4175F2991A66}">
      <dgm:prSet/>
      <dgm:spPr/>
      <dgm:t>
        <a:bodyPr/>
        <a:lstStyle/>
        <a:p>
          <a:endParaRPr lang="en-US"/>
        </a:p>
      </dgm:t>
    </dgm:pt>
    <dgm:pt modelId="{30A5D700-211F-490E-96D3-020832999DB4}" type="sibTrans" cxnId="{2F46CD99-7BDE-4B9D-BF12-4175F2991A66}">
      <dgm:prSet/>
      <dgm:spPr/>
      <dgm:t>
        <a:bodyPr/>
        <a:lstStyle/>
        <a:p>
          <a:endParaRPr lang="en-US"/>
        </a:p>
      </dgm:t>
    </dgm:pt>
    <dgm:pt modelId="{0AA86DBB-DCBA-41E8-8EB1-4D485566A6FE}">
      <dgm:prSet phldrT="[Text]"/>
      <dgm:spPr/>
      <dgm:t>
        <a:bodyPr/>
        <a:lstStyle/>
        <a:p>
          <a:r>
            <a:rPr lang="bg-BG" dirty="0" smtClean="0">
              <a:solidFill>
                <a:schemeClr val="bg1"/>
              </a:solidFill>
            </a:rPr>
            <a:t>Текст 2</a:t>
          </a:r>
          <a:endParaRPr lang="en-US" dirty="0">
            <a:solidFill>
              <a:schemeClr val="bg1"/>
            </a:solidFill>
          </a:endParaRPr>
        </a:p>
      </dgm:t>
    </dgm:pt>
    <dgm:pt modelId="{85D67396-1332-4246-82A3-1430EBAC5F29}" type="parTrans" cxnId="{9B238E4F-6061-4EE9-90E1-2F327EB130E3}">
      <dgm:prSet/>
      <dgm:spPr/>
      <dgm:t>
        <a:bodyPr/>
        <a:lstStyle/>
        <a:p>
          <a:endParaRPr lang="en-US"/>
        </a:p>
      </dgm:t>
    </dgm:pt>
    <dgm:pt modelId="{8956410C-96AD-4BEC-87AC-FE119BC26444}" type="sibTrans" cxnId="{9B238E4F-6061-4EE9-90E1-2F327EB130E3}">
      <dgm:prSet/>
      <dgm:spPr/>
      <dgm:t>
        <a:bodyPr/>
        <a:lstStyle/>
        <a:p>
          <a:endParaRPr lang="en-US"/>
        </a:p>
      </dgm:t>
    </dgm:pt>
    <dgm:pt modelId="{76B6926B-B5B3-47E5-B9CF-72FEED25A36F}">
      <dgm:prSet phldrT="[Text]" custT="1"/>
      <dgm:spPr/>
      <dgm:t>
        <a:bodyPr/>
        <a:lstStyle/>
        <a:p>
          <a:r>
            <a:rPr lang="bg-BG" sz="2800" dirty="0" smtClean="0">
              <a:solidFill>
                <a:schemeClr val="bg1"/>
              </a:solidFill>
            </a:rPr>
            <a:t>Текст</a:t>
          </a:r>
          <a:endParaRPr lang="en-US" sz="2800" dirty="0">
            <a:solidFill>
              <a:schemeClr val="bg1"/>
            </a:solidFill>
          </a:endParaRPr>
        </a:p>
      </dgm:t>
    </dgm:pt>
    <dgm:pt modelId="{EBF7BB09-E4CB-4673-A82C-2B6A6E223AA8}" type="parTrans" cxnId="{ECFF3BF9-5CAB-48D2-9D98-ABBE8497B497}">
      <dgm:prSet/>
      <dgm:spPr/>
      <dgm:t>
        <a:bodyPr/>
        <a:lstStyle/>
        <a:p>
          <a:endParaRPr lang="en-US"/>
        </a:p>
      </dgm:t>
    </dgm:pt>
    <dgm:pt modelId="{447BF5C6-A827-4D67-A8B3-021A8F9844CC}" type="sibTrans" cxnId="{ECFF3BF9-5CAB-48D2-9D98-ABBE8497B497}">
      <dgm:prSet/>
      <dgm:spPr/>
      <dgm:t>
        <a:bodyPr/>
        <a:lstStyle/>
        <a:p>
          <a:endParaRPr lang="en-US"/>
        </a:p>
      </dgm:t>
    </dgm:pt>
    <dgm:pt modelId="{F5A8D89E-C992-4C2D-B07F-53F92023CED7}">
      <dgm:prSet phldrT="[Text]" custT="1"/>
      <dgm:spPr/>
      <dgm:t>
        <a:bodyPr/>
        <a:lstStyle/>
        <a:p>
          <a:r>
            <a:rPr lang="bg-BG" sz="2800" dirty="0" smtClean="0">
              <a:solidFill>
                <a:schemeClr val="bg1"/>
              </a:solidFill>
            </a:rPr>
            <a:t>Текст</a:t>
          </a:r>
          <a:endParaRPr lang="en-US" sz="2800" dirty="0">
            <a:solidFill>
              <a:schemeClr val="bg1"/>
            </a:solidFill>
          </a:endParaRPr>
        </a:p>
      </dgm:t>
    </dgm:pt>
    <dgm:pt modelId="{D7E0BA01-AC92-439C-B324-3D744804A9FE}" type="parTrans" cxnId="{B351E1A9-F573-4EF6-9A56-329D5AA2BBD2}">
      <dgm:prSet/>
      <dgm:spPr/>
      <dgm:t>
        <a:bodyPr/>
        <a:lstStyle/>
        <a:p>
          <a:endParaRPr lang="en-US"/>
        </a:p>
      </dgm:t>
    </dgm:pt>
    <dgm:pt modelId="{A3203E09-65D6-4728-B2D7-4E42B0217CE8}" type="sibTrans" cxnId="{B351E1A9-F573-4EF6-9A56-329D5AA2BBD2}">
      <dgm:prSet/>
      <dgm:spPr/>
      <dgm:t>
        <a:bodyPr/>
        <a:lstStyle/>
        <a:p>
          <a:endParaRPr lang="en-US"/>
        </a:p>
      </dgm:t>
    </dgm:pt>
    <dgm:pt modelId="{0737309F-709A-43CE-88D0-89C6372439C4}">
      <dgm:prSet phldrT="[Text]" custT="1"/>
      <dgm:spPr/>
      <dgm:t>
        <a:bodyPr/>
        <a:lstStyle/>
        <a:p>
          <a:r>
            <a:rPr lang="bg-BG" sz="2800" dirty="0" smtClean="0">
              <a:solidFill>
                <a:schemeClr val="bg1"/>
              </a:solidFill>
            </a:rPr>
            <a:t>Текст</a:t>
          </a:r>
          <a:endParaRPr lang="en-US" sz="2800" dirty="0">
            <a:solidFill>
              <a:schemeClr val="bg1"/>
            </a:solidFill>
          </a:endParaRPr>
        </a:p>
      </dgm:t>
    </dgm:pt>
    <dgm:pt modelId="{90827103-8F54-4906-9E91-B1499F62E43D}" type="parTrans" cxnId="{C453A4F3-4A49-4820-BCCF-C533469FE4BD}">
      <dgm:prSet/>
      <dgm:spPr/>
      <dgm:t>
        <a:bodyPr/>
        <a:lstStyle/>
        <a:p>
          <a:endParaRPr lang="en-US"/>
        </a:p>
      </dgm:t>
    </dgm:pt>
    <dgm:pt modelId="{F3AC71E6-E1FB-4F2E-94C1-B65F056D740E}" type="sibTrans" cxnId="{C453A4F3-4A49-4820-BCCF-C533469FE4BD}">
      <dgm:prSet/>
      <dgm:spPr/>
      <dgm:t>
        <a:bodyPr/>
        <a:lstStyle/>
        <a:p>
          <a:endParaRPr lang="en-US"/>
        </a:p>
      </dgm:t>
    </dgm:pt>
    <dgm:pt modelId="{01C548A2-65DA-49A3-816F-834DA7E68C3F}" type="pres">
      <dgm:prSet presAssocID="{6F56FAF1-53B8-412B-8CF6-ACD2640A912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9F51B55-CF32-4CF9-B538-77ACD7BC7DE5}" type="pres">
      <dgm:prSet presAssocID="{B37B11B3-542C-45AB-919A-9C99FC90D782}" presName="root" presStyleCnt="0">
        <dgm:presLayoutVars>
          <dgm:chMax/>
          <dgm:chPref/>
        </dgm:presLayoutVars>
      </dgm:prSet>
      <dgm:spPr/>
    </dgm:pt>
    <dgm:pt modelId="{BE29E34C-2C33-4E63-B9BC-A0AE55EF1553}" type="pres">
      <dgm:prSet presAssocID="{B37B11B3-542C-45AB-919A-9C99FC90D782}" presName="rootComposite" presStyleCnt="0">
        <dgm:presLayoutVars/>
      </dgm:prSet>
      <dgm:spPr/>
    </dgm:pt>
    <dgm:pt modelId="{B6679353-3A95-46C5-8E4B-E2C7D088EF32}" type="pres">
      <dgm:prSet presAssocID="{B37B11B3-542C-45AB-919A-9C99FC90D782}" presName="ParentAccent" presStyleLbl="alignNode1" presStyleIdx="0" presStyleCnt="2"/>
      <dgm:spPr/>
    </dgm:pt>
    <dgm:pt modelId="{7AFB571E-6F47-4634-B71D-A65AA2C6355A}" type="pres">
      <dgm:prSet presAssocID="{B37B11B3-542C-45AB-919A-9C99FC90D782}" presName="ParentSmallAccent" presStyleLbl="fgAcc1" presStyleIdx="0" presStyleCnt="2"/>
      <dgm:spPr/>
    </dgm:pt>
    <dgm:pt modelId="{464EA516-BEF2-4B37-B0E9-B83D084E5DB1}" type="pres">
      <dgm:prSet presAssocID="{B37B11B3-542C-45AB-919A-9C99FC90D782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9E7A1-E868-402D-80D6-928AF197A828}" type="pres">
      <dgm:prSet presAssocID="{B37B11B3-542C-45AB-919A-9C99FC90D782}" presName="childShape" presStyleCnt="0">
        <dgm:presLayoutVars>
          <dgm:chMax val="0"/>
          <dgm:chPref val="0"/>
        </dgm:presLayoutVars>
      </dgm:prSet>
      <dgm:spPr/>
    </dgm:pt>
    <dgm:pt modelId="{35811F3C-C966-4881-A86A-977D5F81C8CA}" type="pres">
      <dgm:prSet presAssocID="{91FEC5FB-9A11-4B4E-BE46-398D03893FC3}" presName="childComposite" presStyleCnt="0">
        <dgm:presLayoutVars>
          <dgm:chMax val="0"/>
          <dgm:chPref val="0"/>
        </dgm:presLayoutVars>
      </dgm:prSet>
      <dgm:spPr/>
    </dgm:pt>
    <dgm:pt modelId="{293B80EC-DA2C-4BAE-88D0-1DE4ABCF99F6}" type="pres">
      <dgm:prSet presAssocID="{91FEC5FB-9A11-4B4E-BE46-398D03893FC3}" presName="ChildAccent" presStyleLbl="solidFgAcc1" presStyleIdx="0" presStyleCnt="6"/>
      <dgm:spPr/>
    </dgm:pt>
    <dgm:pt modelId="{F21D925C-9E29-4190-ADB7-716B04F947F8}" type="pres">
      <dgm:prSet presAssocID="{91FEC5FB-9A11-4B4E-BE46-398D03893FC3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B1A8C-5F7E-4275-9778-60FCDFCE9294}" type="pres">
      <dgm:prSet presAssocID="{2B036E89-4588-459C-B5C7-F35AB642B56A}" presName="childComposite" presStyleCnt="0">
        <dgm:presLayoutVars>
          <dgm:chMax val="0"/>
          <dgm:chPref val="0"/>
        </dgm:presLayoutVars>
      </dgm:prSet>
      <dgm:spPr/>
    </dgm:pt>
    <dgm:pt modelId="{F6B043EB-61CE-4442-8E3B-4E00D510B90B}" type="pres">
      <dgm:prSet presAssocID="{2B036E89-4588-459C-B5C7-F35AB642B56A}" presName="ChildAccent" presStyleLbl="solidFgAcc1" presStyleIdx="1" presStyleCnt="6"/>
      <dgm:spPr/>
    </dgm:pt>
    <dgm:pt modelId="{815C5C27-D6CA-47EF-9B47-BF5C7BEB69AD}" type="pres">
      <dgm:prSet presAssocID="{2B036E89-4588-459C-B5C7-F35AB642B56A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7884-6BE9-4495-A7C7-793B6E81911C}" type="pres">
      <dgm:prSet presAssocID="{6500B488-3B13-4934-ADA1-2FA683B2FEDE}" presName="childComposite" presStyleCnt="0">
        <dgm:presLayoutVars>
          <dgm:chMax val="0"/>
          <dgm:chPref val="0"/>
        </dgm:presLayoutVars>
      </dgm:prSet>
      <dgm:spPr/>
    </dgm:pt>
    <dgm:pt modelId="{63D6BF0F-D153-4808-AE15-B16EB79B4037}" type="pres">
      <dgm:prSet presAssocID="{6500B488-3B13-4934-ADA1-2FA683B2FEDE}" presName="ChildAccent" presStyleLbl="solidFgAcc1" presStyleIdx="2" presStyleCnt="6"/>
      <dgm:spPr/>
    </dgm:pt>
    <dgm:pt modelId="{2193EFC1-F9C4-4248-AE05-DD082856A228}" type="pres">
      <dgm:prSet presAssocID="{6500B488-3B13-4934-ADA1-2FA683B2FEDE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7F79F-E742-4BDA-9C67-A7D2156B3A71}" type="pres">
      <dgm:prSet presAssocID="{0AA86DBB-DCBA-41E8-8EB1-4D485566A6FE}" presName="root" presStyleCnt="0">
        <dgm:presLayoutVars>
          <dgm:chMax/>
          <dgm:chPref/>
        </dgm:presLayoutVars>
      </dgm:prSet>
      <dgm:spPr/>
    </dgm:pt>
    <dgm:pt modelId="{8A4467B6-12B1-4D6B-826F-108D8B6DDDAF}" type="pres">
      <dgm:prSet presAssocID="{0AA86DBB-DCBA-41E8-8EB1-4D485566A6FE}" presName="rootComposite" presStyleCnt="0">
        <dgm:presLayoutVars/>
      </dgm:prSet>
      <dgm:spPr/>
    </dgm:pt>
    <dgm:pt modelId="{524E7AF8-3B81-4910-A9B6-2385FE93E58C}" type="pres">
      <dgm:prSet presAssocID="{0AA86DBB-DCBA-41E8-8EB1-4D485566A6FE}" presName="ParentAccent" presStyleLbl="alignNode1" presStyleIdx="1" presStyleCnt="2"/>
      <dgm:spPr/>
    </dgm:pt>
    <dgm:pt modelId="{FC272C99-1D97-4CD7-8488-67B0EF4C8A0A}" type="pres">
      <dgm:prSet presAssocID="{0AA86DBB-DCBA-41E8-8EB1-4D485566A6FE}" presName="ParentSmallAccent" presStyleLbl="fgAcc1" presStyleIdx="1" presStyleCnt="2"/>
      <dgm:spPr/>
    </dgm:pt>
    <dgm:pt modelId="{DCCE9CFA-F1C8-4271-AD48-CFDDA72A2279}" type="pres">
      <dgm:prSet presAssocID="{0AA86DBB-DCBA-41E8-8EB1-4D485566A6FE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A7B35-164A-447A-B606-0E9E71F2D93D}" type="pres">
      <dgm:prSet presAssocID="{0AA86DBB-DCBA-41E8-8EB1-4D485566A6FE}" presName="childShape" presStyleCnt="0">
        <dgm:presLayoutVars>
          <dgm:chMax val="0"/>
          <dgm:chPref val="0"/>
        </dgm:presLayoutVars>
      </dgm:prSet>
      <dgm:spPr/>
    </dgm:pt>
    <dgm:pt modelId="{F117EEF8-093F-4291-ACA5-C1D440327DC2}" type="pres">
      <dgm:prSet presAssocID="{76B6926B-B5B3-47E5-B9CF-72FEED25A36F}" presName="childComposite" presStyleCnt="0">
        <dgm:presLayoutVars>
          <dgm:chMax val="0"/>
          <dgm:chPref val="0"/>
        </dgm:presLayoutVars>
      </dgm:prSet>
      <dgm:spPr/>
    </dgm:pt>
    <dgm:pt modelId="{B478A54F-EC59-4E1D-AD1E-98B8B2567C1F}" type="pres">
      <dgm:prSet presAssocID="{76B6926B-B5B3-47E5-B9CF-72FEED25A36F}" presName="ChildAccent" presStyleLbl="solidFgAcc1" presStyleIdx="3" presStyleCnt="6"/>
      <dgm:spPr/>
    </dgm:pt>
    <dgm:pt modelId="{D1FD1B9D-B8BB-4E58-926E-D1CFDB829D12}" type="pres">
      <dgm:prSet presAssocID="{76B6926B-B5B3-47E5-B9CF-72FEED25A36F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767F7-A55F-4601-87B5-6F97028C6F99}" type="pres">
      <dgm:prSet presAssocID="{F5A8D89E-C992-4C2D-B07F-53F92023CED7}" presName="childComposite" presStyleCnt="0">
        <dgm:presLayoutVars>
          <dgm:chMax val="0"/>
          <dgm:chPref val="0"/>
        </dgm:presLayoutVars>
      </dgm:prSet>
      <dgm:spPr/>
    </dgm:pt>
    <dgm:pt modelId="{42A5A938-DA59-443B-BE5C-CA5493A99459}" type="pres">
      <dgm:prSet presAssocID="{F5A8D89E-C992-4C2D-B07F-53F92023CED7}" presName="ChildAccent" presStyleLbl="solidFgAcc1" presStyleIdx="4" presStyleCnt="6"/>
      <dgm:spPr/>
    </dgm:pt>
    <dgm:pt modelId="{989647EC-4A52-4D37-A224-2D54C7FB1204}" type="pres">
      <dgm:prSet presAssocID="{F5A8D89E-C992-4C2D-B07F-53F92023CED7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2D951-05B6-41D2-9898-4F120C240302}" type="pres">
      <dgm:prSet presAssocID="{0737309F-709A-43CE-88D0-89C6372439C4}" presName="childComposite" presStyleCnt="0">
        <dgm:presLayoutVars>
          <dgm:chMax val="0"/>
          <dgm:chPref val="0"/>
        </dgm:presLayoutVars>
      </dgm:prSet>
      <dgm:spPr/>
    </dgm:pt>
    <dgm:pt modelId="{2376CEBC-1FAE-4511-8547-991CC4355482}" type="pres">
      <dgm:prSet presAssocID="{0737309F-709A-43CE-88D0-89C6372439C4}" presName="ChildAccent" presStyleLbl="solidFgAcc1" presStyleIdx="5" presStyleCnt="6"/>
      <dgm:spPr/>
    </dgm:pt>
    <dgm:pt modelId="{C730FD91-E347-425E-B22B-EF1379047178}" type="pres">
      <dgm:prSet presAssocID="{0737309F-709A-43CE-88D0-89C6372439C4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273FE4-8587-4484-A8CB-4FF194D5C043}" type="presOf" srcId="{2B036E89-4588-459C-B5C7-F35AB642B56A}" destId="{815C5C27-D6CA-47EF-9B47-BF5C7BEB69AD}" srcOrd="0" destOrd="0" presId="urn:microsoft.com/office/officeart/2008/layout/SquareAccentList"/>
    <dgm:cxn modelId="{9B238E4F-6061-4EE9-90E1-2F327EB130E3}" srcId="{6F56FAF1-53B8-412B-8CF6-ACD2640A912E}" destId="{0AA86DBB-DCBA-41E8-8EB1-4D485566A6FE}" srcOrd="1" destOrd="0" parTransId="{85D67396-1332-4246-82A3-1430EBAC5F29}" sibTransId="{8956410C-96AD-4BEC-87AC-FE119BC26444}"/>
    <dgm:cxn modelId="{B351E1A9-F573-4EF6-9A56-329D5AA2BBD2}" srcId="{0AA86DBB-DCBA-41E8-8EB1-4D485566A6FE}" destId="{F5A8D89E-C992-4C2D-B07F-53F92023CED7}" srcOrd="1" destOrd="0" parTransId="{D7E0BA01-AC92-439C-B324-3D744804A9FE}" sibTransId="{A3203E09-65D6-4728-B2D7-4E42B0217CE8}"/>
    <dgm:cxn modelId="{8A555526-0A13-4811-A1C7-8D8EF7EF25E1}" type="presOf" srcId="{91FEC5FB-9A11-4B4E-BE46-398D03893FC3}" destId="{F21D925C-9E29-4190-ADB7-716B04F947F8}" srcOrd="0" destOrd="0" presId="urn:microsoft.com/office/officeart/2008/layout/SquareAccentList"/>
    <dgm:cxn modelId="{C453A4F3-4A49-4820-BCCF-C533469FE4BD}" srcId="{0AA86DBB-DCBA-41E8-8EB1-4D485566A6FE}" destId="{0737309F-709A-43CE-88D0-89C6372439C4}" srcOrd="2" destOrd="0" parTransId="{90827103-8F54-4906-9E91-B1499F62E43D}" sibTransId="{F3AC71E6-E1FB-4F2E-94C1-B65F056D740E}"/>
    <dgm:cxn modelId="{F12D60AF-6C50-43AC-B5AA-0B7A1E0F67D3}" type="presOf" srcId="{6500B488-3B13-4934-ADA1-2FA683B2FEDE}" destId="{2193EFC1-F9C4-4248-AE05-DD082856A228}" srcOrd="0" destOrd="0" presId="urn:microsoft.com/office/officeart/2008/layout/SquareAccentList"/>
    <dgm:cxn modelId="{FDC80483-475D-4627-ADBC-453CA9EB7553}" type="presOf" srcId="{6F56FAF1-53B8-412B-8CF6-ACD2640A912E}" destId="{01C548A2-65DA-49A3-816F-834DA7E68C3F}" srcOrd="0" destOrd="0" presId="urn:microsoft.com/office/officeart/2008/layout/SquareAccentList"/>
    <dgm:cxn modelId="{1E4EC517-508F-4DD1-92A8-9268A3823AE3}" type="presOf" srcId="{F5A8D89E-C992-4C2D-B07F-53F92023CED7}" destId="{989647EC-4A52-4D37-A224-2D54C7FB1204}" srcOrd="0" destOrd="0" presId="urn:microsoft.com/office/officeart/2008/layout/SquareAccentList"/>
    <dgm:cxn modelId="{2F46CD99-7BDE-4B9D-BF12-4175F2991A66}" srcId="{B37B11B3-542C-45AB-919A-9C99FC90D782}" destId="{6500B488-3B13-4934-ADA1-2FA683B2FEDE}" srcOrd="2" destOrd="0" parTransId="{6843BDEE-E778-4BAE-8EB5-0D6C0E3B18B8}" sibTransId="{30A5D700-211F-490E-96D3-020832999DB4}"/>
    <dgm:cxn modelId="{28991CFE-47BD-4C52-8B47-F1DE3C2B1A85}" type="presOf" srcId="{B37B11B3-542C-45AB-919A-9C99FC90D782}" destId="{464EA516-BEF2-4B37-B0E9-B83D084E5DB1}" srcOrd="0" destOrd="0" presId="urn:microsoft.com/office/officeart/2008/layout/SquareAccentList"/>
    <dgm:cxn modelId="{1A0F2D28-FE0C-4C5F-8323-144C74633F98}" type="presOf" srcId="{0AA86DBB-DCBA-41E8-8EB1-4D485566A6FE}" destId="{DCCE9CFA-F1C8-4271-AD48-CFDDA72A2279}" srcOrd="0" destOrd="0" presId="urn:microsoft.com/office/officeart/2008/layout/SquareAccentList"/>
    <dgm:cxn modelId="{CB144B72-D36C-4C23-A6F4-450E9F9587E1}" srcId="{B37B11B3-542C-45AB-919A-9C99FC90D782}" destId="{2B036E89-4588-459C-B5C7-F35AB642B56A}" srcOrd="1" destOrd="0" parTransId="{61F3984F-8946-4166-A5F4-3A42A89FBBE9}" sibTransId="{57A2B4A3-077C-4110-96D8-2DF7EFD57515}"/>
    <dgm:cxn modelId="{9077B569-ABDC-40D6-84E7-5D3681A61E3E}" type="presOf" srcId="{0737309F-709A-43CE-88D0-89C6372439C4}" destId="{C730FD91-E347-425E-B22B-EF1379047178}" srcOrd="0" destOrd="0" presId="urn:microsoft.com/office/officeart/2008/layout/SquareAccentList"/>
    <dgm:cxn modelId="{ECFF3BF9-5CAB-48D2-9D98-ABBE8497B497}" srcId="{0AA86DBB-DCBA-41E8-8EB1-4D485566A6FE}" destId="{76B6926B-B5B3-47E5-B9CF-72FEED25A36F}" srcOrd="0" destOrd="0" parTransId="{EBF7BB09-E4CB-4673-A82C-2B6A6E223AA8}" sibTransId="{447BF5C6-A827-4D67-A8B3-021A8F9844CC}"/>
    <dgm:cxn modelId="{94D1E713-92D0-464A-8937-EC0579D1432B}" srcId="{6F56FAF1-53B8-412B-8CF6-ACD2640A912E}" destId="{B37B11B3-542C-45AB-919A-9C99FC90D782}" srcOrd="0" destOrd="0" parTransId="{420814FA-C90B-44B0-9FCD-6CCB0F5E7511}" sibTransId="{B9BEEB8A-9BDA-4585-8277-02B0ABF20668}"/>
    <dgm:cxn modelId="{5426A462-669F-49C2-A603-46D4D2BE0BAB}" srcId="{B37B11B3-542C-45AB-919A-9C99FC90D782}" destId="{91FEC5FB-9A11-4B4E-BE46-398D03893FC3}" srcOrd="0" destOrd="0" parTransId="{6DC27CCF-D8B6-46F7-A101-1D824296E924}" sibTransId="{CB164F00-6C3E-4C8F-BB29-3607CC2C88A6}"/>
    <dgm:cxn modelId="{3E9A7EF7-9F00-4415-90A9-03DCA2CD2ED9}" type="presOf" srcId="{76B6926B-B5B3-47E5-B9CF-72FEED25A36F}" destId="{D1FD1B9D-B8BB-4E58-926E-D1CFDB829D12}" srcOrd="0" destOrd="0" presId="urn:microsoft.com/office/officeart/2008/layout/SquareAccentList"/>
    <dgm:cxn modelId="{D7DC33B0-A5E6-4D23-B140-39E97B7D2A21}" type="presParOf" srcId="{01C548A2-65DA-49A3-816F-834DA7E68C3F}" destId="{69F51B55-CF32-4CF9-B538-77ACD7BC7DE5}" srcOrd="0" destOrd="0" presId="urn:microsoft.com/office/officeart/2008/layout/SquareAccentList"/>
    <dgm:cxn modelId="{91BF68F4-28EE-4C0E-9756-76DDCD870446}" type="presParOf" srcId="{69F51B55-CF32-4CF9-B538-77ACD7BC7DE5}" destId="{BE29E34C-2C33-4E63-B9BC-A0AE55EF1553}" srcOrd="0" destOrd="0" presId="urn:microsoft.com/office/officeart/2008/layout/SquareAccentList"/>
    <dgm:cxn modelId="{6E4537E9-2F86-42E4-A3EA-03CB645AA3AF}" type="presParOf" srcId="{BE29E34C-2C33-4E63-B9BC-A0AE55EF1553}" destId="{B6679353-3A95-46C5-8E4B-E2C7D088EF32}" srcOrd="0" destOrd="0" presId="urn:microsoft.com/office/officeart/2008/layout/SquareAccentList"/>
    <dgm:cxn modelId="{0F9C0DAB-EB95-4EBF-84A9-E2AFCA857A72}" type="presParOf" srcId="{BE29E34C-2C33-4E63-B9BC-A0AE55EF1553}" destId="{7AFB571E-6F47-4634-B71D-A65AA2C6355A}" srcOrd="1" destOrd="0" presId="urn:microsoft.com/office/officeart/2008/layout/SquareAccentList"/>
    <dgm:cxn modelId="{D862DE71-B0DF-44AE-BFA3-FF902D48FAAA}" type="presParOf" srcId="{BE29E34C-2C33-4E63-B9BC-A0AE55EF1553}" destId="{464EA516-BEF2-4B37-B0E9-B83D084E5DB1}" srcOrd="2" destOrd="0" presId="urn:microsoft.com/office/officeart/2008/layout/SquareAccentList"/>
    <dgm:cxn modelId="{5933C19C-40D8-46A9-A9CD-46025069E193}" type="presParOf" srcId="{69F51B55-CF32-4CF9-B538-77ACD7BC7DE5}" destId="{EEC9E7A1-E868-402D-80D6-928AF197A828}" srcOrd="1" destOrd="0" presId="urn:microsoft.com/office/officeart/2008/layout/SquareAccentList"/>
    <dgm:cxn modelId="{1A254B85-CC14-407B-A46D-E7648463F275}" type="presParOf" srcId="{EEC9E7A1-E868-402D-80D6-928AF197A828}" destId="{35811F3C-C966-4881-A86A-977D5F81C8CA}" srcOrd="0" destOrd="0" presId="urn:microsoft.com/office/officeart/2008/layout/SquareAccentList"/>
    <dgm:cxn modelId="{739884BC-44D5-48F4-BDB4-FA88F5F89A26}" type="presParOf" srcId="{35811F3C-C966-4881-A86A-977D5F81C8CA}" destId="{293B80EC-DA2C-4BAE-88D0-1DE4ABCF99F6}" srcOrd="0" destOrd="0" presId="urn:microsoft.com/office/officeart/2008/layout/SquareAccentList"/>
    <dgm:cxn modelId="{A5415EE3-FFD1-467D-8F12-DF431E74F986}" type="presParOf" srcId="{35811F3C-C966-4881-A86A-977D5F81C8CA}" destId="{F21D925C-9E29-4190-ADB7-716B04F947F8}" srcOrd="1" destOrd="0" presId="urn:microsoft.com/office/officeart/2008/layout/SquareAccentList"/>
    <dgm:cxn modelId="{3F1A1AF5-BBE5-4E66-BBB7-48C878FD8A47}" type="presParOf" srcId="{EEC9E7A1-E868-402D-80D6-928AF197A828}" destId="{93EB1A8C-5F7E-4275-9778-60FCDFCE9294}" srcOrd="1" destOrd="0" presId="urn:microsoft.com/office/officeart/2008/layout/SquareAccentList"/>
    <dgm:cxn modelId="{DE2B0400-FC9A-423D-8D2E-91B7071F7BF9}" type="presParOf" srcId="{93EB1A8C-5F7E-4275-9778-60FCDFCE9294}" destId="{F6B043EB-61CE-4442-8E3B-4E00D510B90B}" srcOrd="0" destOrd="0" presId="urn:microsoft.com/office/officeart/2008/layout/SquareAccentList"/>
    <dgm:cxn modelId="{080FAB9B-D532-4062-91D8-ED6D4EF6CB64}" type="presParOf" srcId="{93EB1A8C-5F7E-4275-9778-60FCDFCE9294}" destId="{815C5C27-D6CA-47EF-9B47-BF5C7BEB69AD}" srcOrd="1" destOrd="0" presId="urn:microsoft.com/office/officeart/2008/layout/SquareAccentList"/>
    <dgm:cxn modelId="{0CDEB24C-2491-4336-9FB2-DC592722ED29}" type="presParOf" srcId="{EEC9E7A1-E868-402D-80D6-928AF197A828}" destId="{58D47884-6BE9-4495-A7C7-793B6E81911C}" srcOrd="2" destOrd="0" presId="urn:microsoft.com/office/officeart/2008/layout/SquareAccentList"/>
    <dgm:cxn modelId="{31B0C1F2-FD25-4885-8521-FD595BCBA9AA}" type="presParOf" srcId="{58D47884-6BE9-4495-A7C7-793B6E81911C}" destId="{63D6BF0F-D153-4808-AE15-B16EB79B4037}" srcOrd="0" destOrd="0" presId="urn:microsoft.com/office/officeart/2008/layout/SquareAccentList"/>
    <dgm:cxn modelId="{D3EF563A-6EE7-497A-81EB-5F281870BAE9}" type="presParOf" srcId="{58D47884-6BE9-4495-A7C7-793B6E81911C}" destId="{2193EFC1-F9C4-4248-AE05-DD082856A228}" srcOrd="1" destOrd="0" presId="urn:microsoft.com/office/officeart/2008/layout/SquareAccentList"/>
    <dgm:cxn modelId="{74511652-069A-4ED0-9FAD-D6BCEE88AEB6}" type="presParOf" srcId="{01C548A2-65DA-49A3-816F-834DA7E68C3F}" destId="{9B97F79F-E742-4BDA-9C67-A7D2156B3A71}" srcOrd="1" destOrd="0" presId="urn:microsoft.com/office/officeart/2008/layout/SquareAccentList"/>
    <dgm:cxn modelId="{05D7F589-7951-4091-9AEB-8266DF4B3BB1}" type="presParOf" srcId="{9B97F79F-E742-4BDA-9C67-A7D2156B3A71}" destId="{8A4467B6-12B1-4D6B-826F-108D8B6DDDAF}" srcOrd="0" destOrd="0" presId="urn:microsoft.com/office/officeart/2008/layout/SquareAccentList"/>
    <dgm:cxn modelId="{5169063C-1260-400B-ADAF-E0C85DEE0269}" type="presParOf" srcId="{8A4467B6-12B1-4D6B-826F-108D8B6DDDAF}" destId="{524E7AF8-3B81-4910-A9B6-2385FE93E58C}" srcOrd="0" destOrd="0" presId="urn:microsoft.com/office/officeart/2008/layout/SquareAccentList"/>
    <dgm:cxn modelId="{FED308D7-F018-4BD1-AFCB-AC7C44142FBF}" type="presParOf" srcId="{8A4467B6-12B1-4D6B-826F-108D8B6DDDAF}" destId="{FC272C99-1D97-4CD7-8488-67B0EF4C8A0A}" srcOrd="1" destOrd="0" presId="urn:microsoft.com/office/officeart/2008/layout/SquareAccentList"/>
    <dgm:cxn modelId="{56E85657-3E58-4CB2-AE48-35409847C1B9}" type="presParOf" srcId="{8A4467B6-12B1-4D6B-826F-108D8B6DDDAF}" destId="{DCCE9CFA-F1C8-4271-AD48-CFDDA72A2279}" srcOrd="2" destOrd="0" presId="urn:microsoft.com/office/officeart/2008/layout/SquareAccentList"/>
    <dgm:cxn modelId="{F186BC99-9C60-46C6-8C3D-DBC675679995}" type="presParOf" srcId="{9B97F79F-E742-4BDA-9C67-A7D2156B3A71}" destId="{A1DA7B35-164A-447A-B606-0E9E71F2D93D}" srcOrd="1" destOrd="0" presId="urn:microsoft.com/office/officeart/2008/layout/SquareAccentList"/>
    <dgm:cxn modelId="{A5F428FA-15AA-4667-AF7C-8D87FD96FA45}" type="presParOf" srcId="{A1DA7B35-164A-447A-B606-0E9E71F2D93D}" destId="{F117EEF8-093F-4291-ACA5-C1D440327DC2}" srcOrd="0" destOrd="0" presId="urn:microsoft.com/office/officeart/2008/layout/SquareAccentList"/>
    <dgm:cxn modelId="{C25A8944-6DDC-4CEF-AEB7-EB8B6689CA43}" type="presParOf" srcId="{F117EEF8-093F-4291-ACA5-C1D440327DC2}" destId="{B478A54F-EC59-4E1D-AD1E-98B8B2567C1F}" srcOrd="0" destOrd="0" presId="urn:microsoft.com/office/officeart/2008/layout/SquareAccentList"/>
    <dgm:cxn modelId="{54A3DF91-F34B-4220-9364-DD5AB3AB0EC7}" type="presParOf" srcId="{F117EEF8-093F-4291-ACA5-C1D440327DC2}" destId="{D1FD1B9D-B8BB-4E58-926E-D1CFDB829D12}" srcOrd="1" destOrd="0" presId="urn:microsoft.com/office/officeart/2008/layout/SquareAccentList"/>
    <dgm:cxn modelId="{C3273A4D-C8E1-4F53-851D-904E84519343}" type="presParOf" srcId="{A1DA7B35-164A-447A-B606-0E9E71F2D93D}" destId="{A64767F7-A55F-4601-87B5-6F97028C6F99}" srcOrd="1" destOrd="0" presId="urn:microsoft.com/office/officeart/2008/layout/SquareAccentList"/>
    <dgm:cxn modelId="{F61EDDD2-B215-438A-A01E-FEF81DF96C95}" type="presParOf" srcId="{A64767F7-A55F-4601-87B5-6F97028C6F99}" destId="{42A5A938-DA59-443B-BE5C-CA5493A99459}" srcOrd="0" destOrd="0" presId="urn:microsoft.com/office/officeart/2008/layout/SquareAccentList"/>
    <dgm:cxn modelId="{5A3DC872-5114-41B2-9390-6A7E334E1D94}" type="presParOf" srcId="{A64767F7-A55F-4601-87B5-6F97028C6F99}" destId="{989647EC-4A52-4D37-A224-2D54C7FB1204}" srcOrd="1" destOrd="0" presId="urn:microsoft.com/office/officeart/2008/layout/SquareAccentList"/>
    <dgm:cxn modelId="{DFA76ADD-970D-42BC-B4E8-F854378FA515}" type="presParOf" srcId="{A1DA7B35-164A-447A-B606-0E9E71F2D93D}" destId="{8402D951-05B6-41D2-9898-4F120C240302}" srcOrd="2" destOrd="0" presId="urn:microsoft.com/office/officeart/2008/layout/SquareAccentList"/>
    <dgm:cxn modelId="{BF3374D3-C77B-441F-A211-6B55915CC09C}" type="presParOf" srcId="{8402D951-05B6-41D2-9898-4F120C240302}" destId="{2376CEBC-1FAE-4511-8547-991CC4355482}" srcOrd="0" destOrd="0" presId="urn:microsoft.com/office/officeart/2008/layout/SquareAccentList"/>
    <dgm:cxn modelId="{67BDD38E-289F-4C08-9559-911FAAFB6433}" type="presParOf" srcId="{8402D951-05B6-41D2-9898-4F120C240302}" destId="{C730FD91-E347-425E-B22B-EF137904717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79353-3A95-46C5-8E4B-E2C7D088EF32}">
      <dsp:nvSpPr>
        <dsp:cNvPr id="0" name=""/>
        <dsp:cNvSpPr/>
      </dsp:nvSpPr>
      <dsp:spPr>
        <a:xfrm>
          <a:off x="3224" y="788722"/>
          <a:ext cx="3731943" cy="439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B571E-6F47-4634-B71D-A65AA2C6355A}">
      <dsp:nvSpPr>
        <dsp:cNvPr id="0" name=""/>
        <dsp:cNvSpPr/>
      </dsp:nvSpPr>
      <dsp:spPr>
        <a:xfrm>
          <a:off x="3224" y="953612"/>
          <a:ext cx="274162" cy="2741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EA516-BEF2-4B37-B0E9-B83D084E5DB1}">
      <dsp:nvSpPr>
        <dsp:cNvPr id="0" name=""/>
        <dsp:cNvSpPr/>
      </dsp:nvSpPr>
      <dsp:spPr>
        <a:xfrm>
          <a:off x="3224" y="0"/>
          <a:ext cx="3731943" cy="788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4700" kern="1200" dirty="0" smtClean="0">
              <a:solidFill>
                <a:schemeClr val="bg1"/>
              </a:solidFill>
            </a:rPr>
            <a:t>Текст 1</a:t>
          </a:r>
          <a:endParaRPr lang="en-US" sz="4700" kern="1200" dirty="0">
            <a:solidFill>
              <a:schemeClr val="bg1"/>
            </a:solidFill>
          </a:endParaRPr>
        </a:p>
      </dsp:txBody>
      <dsp:txXfrm>
        <a:off x="3224" y="0"/>
        <a:ext cx="3731943" cy="788722"/>
      </dsp:txXfrm>
    </dsp:sp>
    <dsp:sp modelId="{293B80EC-DA2C-4BAE-88D0-1DE4ABCF99F6}">
      <dsp:nvSpPr>
        <dsp:cNvPr id="0" name=""/>
        <dsp:cNvSpPr/>
      </dsp:nvSpPr>
      <dsp:spPr>
        <a:xfrm>
          <a:off x="3224" y="1592676"/>
          <a:ext cx="274155" cy="274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D925C-9E29-4190-ADB7-716B04F947F8}">
      <dsp:nvSpPr>
        <dsp:cNvPr id="0" name=""/>
        <dsp:cNvSpPr/>
      </dsp:nvSpPr>
      <dsp:spPr>
        <a:xfrm>
          <a:off x="264460" y="1410225"/>
          <a:ext cx="3470707" cy="639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dirty="0" smtClean="0">
              <a:solidFill>
                <a:schemeClr val="bg1"/>
              </a:solidFill>
            </a:rPr>
            <a:t>Текст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264460" y="1410225"/>
        <a:ext cx="3470707" cy="639056"/>
      </dsp:txXfrm>
    </dsp:sp>
    <dsp:sp modelId="{F6B043EB-61CE-4442-8E3B-4E00D510B90B}">
      <dsp:nvSpPr>
        <dsp:cNvPr id="0" name=""/>
        <dsp:cNvSpPr/>
      </dsp:nvSpPr>
      <dsp:spPr>
        <a:xfrm>
          <a:off x="3224" y="2231732"/>
          <a:ext cx="274155" cy="274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C5C27-D6CA-47EF-9B47-BF5C7BEB69AD}">
      <dsp:nvSpPr>
        <dsp:cNvPr id="0" name=""/>
        <dsp:cNvSpPr/>
      </dsp:nvSpPr>
      <dsp:spPr>
        <a:xfrm>
          <a:off x="264460" y="2049282"/>
          <a:ext cx="3470707" cy="639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dirty="0" smtClean="0">
              <a:solidFill>
                <a:schemeClr val="bg1"/>
              </a:solidFill>
            </a:rPr>
            <a:t>Текст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264460" y="2049282"/>
        <a:ext cx="3470707" cy="639056"/>
      </dsp:txXfrm>
    </dsp:sp>
    <dsp:sp modelId="{63D6BF0F-D153-4808-AE15-B16EB79B4037}">
      <dsp:nvSpPr>
        <dsp:cNvPr id="0" name=""/>
        <dsp:cNvSpPr/>
      </dsp:nvSpPr>
      <dsp:spPr>
        <a:xfrm>
          <a:off x="3224" y="2870789"/>
          <a:ext cx="274155" cy="274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3EFC1-F9C4-4248-AE05-DD082856A228}">
      <dsp:nvSpPr>
        <dsp:cNvPr id="0" name=""/>
        <dsp:cNvSpPr/>
      </dsp:nvSpPr>
      <dsp:spPr>
        <a:xfrm>
          <a:off x="264460" y="2688338"/>
          <a:ext cx="3470707" cy="639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dirty="0" smtClean="0">
              <a:solidFill>
                <a:schemeClr val="bg1"/>
              </a:solidFill>
            </a:rPr>
            <a:t>Текст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264460" y="2688338"/>
        <a:ext cx="3470707" cy="639056"/>
      </dsp:txXfrm>
    </dsp:sp>
    <dsp:sp modelId="{524E7AF8-3B81-4910-A9B6-2385FE93E58C}">
      <dsp:nvSpPr>
        <dsp:cNvPr id="0" name=""/>
        <dsp:cNvSpPr/>
      </dsp:nvSpPr>
      <dsp:spPr>
        <a:xfrm>
          <a:off x="3921765" y="788722"/>
          <a:ext cx="3731943" cy="439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72C99-1D97-4CD7-8488-67B0EF4C8A0A}">
      <dsp:nvSpPr>
        <dsp:cNvPr id="0" name=""/>
        <dsp:cNvSpPr/>
      </dsp:nvSpPr>
      <dsp:spPr>
        <a:xfrm>
          <a:off x="3921765" y="953612"/>
          <a:ext cx="274162" cy="2741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E9CFA-F1C8-4271-AD48-CFDDA72A2279}">
      <dsp:nvSpPr>
        <dsp:cNvPr id="0" name=""/>
        <dsp:cNvSpPr/>
      </dsp:nvSpPr>
      <dsp:spPr>
        <a:xfrm>
          <a:off x="3921765" y="0"/>
          <a:ext cx="3731943" cy="788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4700" kern="1200" dirty="0" smtClean="0">
              <a:solidFill>
                <a:schemeClr val="bg1"/>
              </a:solidFill>
            </a:rPr>
            <a:t>Текст 2</a:t>
          </a:r>
          <a:endParaRPr lang="en-US" sz="4700" kern="1200" dirty="0">
            <a:solidFill>
              <a:schemeClr val="bg1"/>
            </a:solidFill>
          </a:endParaRPr>
        </a:p>
      </dsp:txBody>
      <dsp:txXfrm>
        <a:off x="3921765" y="0"/>
        <a:ext cx="3731943" cy="788722"/>
      </dsp:txXfrm>
    </dsp:sp>
    <dsp:sp modelId="{B478A54F-EC59-4E1D-AD1E-98B8B2567C1F}">
      <dsp:nvSpPr>
        <dsp:cNvPr id="0" name=""/>
        <dsp:cNvSpPr/>
      </dsp:nvSpPr>
      <dsp:spPr>
        <a:xfrm>
          <a:off x="3921765" y="1592676"/>
          <a:ext cx="274155" cy="274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D1B9D-B8BB-4E58-926E-D1CFDB829D12}">
      <dsp:nvSpPr>
        <dsp:cNvPr id="0" name=""/>
        <dsp:cNvSpPr/>
      </dsp:nvSpPr>
      <dsp:spPr>
        <a:xfrm>
          <a:off x="4183001" y="1410225"/>
          <a:ext cx="3470707" cy="639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dirty="0" smtClean="0">
              <a:solidFill>
                <a:schemeClr val="bg1"/>
              </a:solidFill>
            </a:rPr>
            <a:t>Текст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4183001" y="1410225"/>
        <a:ext cx="3470707" cy="639056"/>
      </dsp:txXfrm>
    </dsp:sp>
    <dsp:sp modelId="{42A5A938-DA59-443B-BE5C-CA5493A99459}">
      <dsp:nvSpPr>
        <dsp:cNvPr id="0" name=""/>
        <dsp:cNvSpPr/>
      </dsp:nvSpPr>
      <dsp:spPr>
        <a:xfrm>
          <a:off x="3921765" y="2231732"/>
          <a:ext cx="274155" cy="274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647EC-4A52-4D37-A224-2D54C7FB1204}">
      <dsp:nvSpPr>
        <dsp:cNvPr id="0" name=""/>
        <dsp:cNvSpPr/>
      </dsp:nvSpPr>
      <dsp:spPr>
        <a:xfrm>
          <a:off x="4183001" y="2049282"/>
          <a:ext cx="3470707" cy="639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dirty="0" smtClean="0">
              <a:solidFill>
                <a:schemeClr val="bg1"/>
              </a:solidFill>
            </a:rPr>
            <a:t>Текст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4183001" y="2049282"/>
        <a:ext cx="3470707" cy="639056"/>
      </dsp:txXfrm>
    </dsp:sp>
    <dsp:sp modelId="{2376CEBC-1FAE-4511-8547-991CC4355482}">
      <dsp:nvSpPr>
        <dsp:cNvPr id="0" name=""/>
        <dsp:cNvSpPr/>
      </dsp:nvSpPr>
      <dsp:spPr>
        <a:xfrm>
          <a:off x="3921765" y="2870789"/>
          <a:ext cx="274155" cy="274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0FD91-E347-425E-B22B-EF1379047178}">
      <dsp:nvSpPr>
        <dsp:cNvPr id="0" name=""/>
        <dsp:cNvSpPr/>
      </dsp:nvSpPr>
      <dsp:spPr>
        <a:xfrm>
          <a:off x="4183001" y="2688338"/>
          <a:ext cx="3470707" cy="639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dirty="0" smtClean="0">
              <a:solidFill>
                <a:schemeClr val="bg1"/>
              </a:solidFill>
            </a:rPr>
            <a:t>Текст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4183001" y="2688338"/>
        <a:ext cx="3470707" cy="639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"/>
            <a:ext cx="18005302" cy="1079952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464571"/>
            <a:ext cx="18005425" cy="122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 baseline="0">
                <a:solidFill>
                  <a:schemeClr val="bg1"/>
                </a:solidFill>
                <a:latin typeface="Lido" pitchFamily="50" charset="-52"/>
              </a:defRPr>
            </a:lvl1pPr>
          </a:lstStyle>
          <a:p>
            <a:pPr lvl="0"/>
            <a:r>
              <a:rPr lang="bg-BG" dirty="0" smtClean="0">
                <a:latin typeface="Lido" pitchFamily="50" charset="-52"/>
              </a:rPr>
              <a:t>Име на презентацията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989287"/>
            <a:ext cx="18005425" cy="611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bg-BG" dirty="0" smtClean="0"/>
              <a:t>Тема на презентацията: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336779"/>
            <a:ext cx="18005425" cy="5572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 baseline="0">
                <a:solidFill>
                  <a:schemeClr val="bg1"/>
                </a:solidFill>
                <a:latin typeface="Lido" pitchFamily="50" charset="-52"/>
              </a:defRPr>
            </a:lvl1pPr>
          </a:lstStyle>
          <a:p>
            <a:pPr lvl="0"/>
            <a:r>
              <a:rPr lang="bg-BG" dirty="0" smtClean="0"/>
              <a:t>Описание на презентацията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3"/>
            <a:ext cx="18005302" cy="1079952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04382" y="2448348"/>
            <a:ext cx="9433048" cy="6120679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  <a:lvl2pPr>
              <a:defRPr sz="43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bg-BG" dirty="0" smtClean="0"/>
              <a:t>Вашият текст тук</a:t>
            </a:r>
            <a:endParaRPr lang="en-US" dirty="0" smtClean="0"/>
          </a:p>
          <a:p>
            <a:pPr lvl="1"/>
            <a:r>
              <a:rPr lang="bg-BG" dirty="0" smtClean="0"/>
              <a:t>Второ ниво</a:t>
            </a:r>
            <a:endParaRPr lang="en-US" dirty="0" smtClean="0"/>
          </a:p>
          <a:p>
            <a:pPr lvl="2"/>
            <a:r>
              <a:rPr lang="bg-BG" dirty="0" smtClean="0"/>
              <a:t>Трето ниво</a:t>
            </a:r>
            <a:endParaRPr lang="en-US" dirty="0" smtClean="0"/>
          </a:p>
          <a:p>
            <a:pPr lvl="3"/>
            <a:r>
              <a:rPr lang="bg-BG" dirty="0" smtClean="0"/>
              <a:t>Четвърто ниво</a:t>
            </a:r>
            <a:endParaRPr lang="en-US" dirty="0" smtClean="0"/>
          </a:p>
          <a:p>
            <a:pPr lvl="4"/>
            <a:r>
              <a:rPr lang="bg-BG" dirty="0" smtClean="0"/>
              <a:t>Пето ниво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12025313" y="2447925"/>
            <a:ext cx="5472112" cy="6121102"/>
          </a:xfrm>
          <a:prstGeom prst="rect">
            <a:avLst/>
          </a:prstGeom>
        </p:spPr>
        <p:txBody>
          <a:bodyPr/>
          <a:lstStyle>
            <a:lvl1pPr marL="0" marR="0" indent="0" algn="l" defTabSz="16459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1337310" marR="0" indent="-514350" algn="l" defTabSz="16459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>
                <a:solidFill>
                  <a:schemeClr val="bg1"/>
                </a:solidFill>
              </a:defRPr>
            </a:lvl2pPr>
            <a:lvl3pPr marL="2057400" marR="0" indent="-411480" algn="l" defTabSz="16459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3pPr>
            <a:lvl4pPr marL="2880360" marR="0" indent="-411480" algn="l" defTabSz="16459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>
                <a:solidFill>
                  <a:schemeClr val="bg1"/>
                </a:solidFill>
              </a:defRPr>
            </a:lvl4pPr>
            <a:lvl5pPr marL="3703320" marR="0" indent="-411480" algn="l" defTabSz="16459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bg-BG" dirty="0" smtClean="0"/>
              <a:t>Вашият текст тук</a:t>
            </a:r>
            <a:endParaRPr lang="en-US" dirty="0" smtClean="0"/>
          </a:p>
          <a:p>
            <a:pPr lvl="1"/>
            <a:r>
              <a:rPr lang="bg-BG" dirty="0" smtClean="0"/>
              <a:t>Второ ниво</a:t>
            </a:r>
            <a:endParaRPr lang="en-US" dirty="0" smtClean="0"/>
          </a:p>
          <a:p>
            <a:pPr lvl="2"/>
            <a:r>
              <a:rPr lang="bg-BG" dirty="0" smtClean="0"/>
              <a:t>Трето ниво</a:t>
            </a:r>
            <a:endParaRPr lang="en-US" dirty="0" smtClean="0"/>
          </a:p>
          <a:p>
            <a:pPr lvl="3"/>
            <a:r>
              <a:rPr lang="bg-BG" dirty="0" smtClean="0"/>
              <a:t>Четвърто ниво</a:t>
            </a:r>
            <a:endParaRPr lang="en-US" dirty="0" smtClean="0"/>
          </a:p>
          <a:p>
            <a:pPr lvl="4"/>
            <a:r>
              <a:rPr lang="bg-BG" dirty="0" smtClean="0"/>
              <a:t>Пето ниво</a:t>
            </a:r>
            <a:endParaRPr lang="en-US" dirty="0" smtClean="0"/>
          </a:p>
          <a:p>
            <a:pPr marL="617220" marR="0" lvl="0" indent="-617220" algn="l" defTabSz="16459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364" y="720155"/>
            <a:ext cx="15410085" cy="1222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aseline="0">
                <a:solidFill>
                  <a:schemeClr val="bg1"/>
                </a:solidFill>
                <a:latin typeface="Lido" pitchFamily="50" charset="-52"/>
              </a:defRPr>
            </a:lvl1pPr>
          </a:lstStyle>
          <a:p>
            <a:pPr lvl="0"/>
            <a:r>
              <a:rPr lang="bg-BG" dirty="0" smtClean="0"/>
              <a:t>Име на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77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"/>
            <a:ext cx="18005302" cy="1079952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04382" y="2448348"/>
            <a:ext cx="8136903" cy="6120679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  <a:lvl2pPr>
              <a:defRPr sz="43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bg-BG" dirty="0" smtClean="0"/>
              <a:t>Вашият текст тук</a:t>
            </a:r>
            <a:endParaRPr lang="en-US" dirty="0" smtClean="0"/>
          </a:p>
          <a:p>
            <a:pPr lvl="1"/>
            <a:r>
              <a:rPr lang="bg-BG" dirty="0" smtClean="0"/>
              <a:t>Второ ниво</a:t>
            </a:r>
            <a:endParaRPr lang="en-US" dirty="0" smtClean="0"/>
          </a:p>
          <a:p>
            <a:pPr lvl="2"/>
            <a:r>
              <a:rPr lang="bg-BG" dirty="0" smtClean="0"/>
              <a:t>Трето ниво</a:t>
            </a:r>
            <a:endParaRPr lang="en-US" dirty="0" smtClean="0"/>
          </a:p>
          <a:p>
            <a:pPr lvl="3"/>
            <a:r>
              <a:rPr lang="bg-BG" dirty="0" smtClean="0"/>
              <a:t>Четвърто ниво</a:t>
            </a:r>
            <a:endParaRPr lang="en-US" dirty="0" smtClean="0"/>
          </a:p>
          <a:p>
            <a:pPr lvl="4"/>
            <a:r>
              <a:rPr lang="bg-BG" dirty="0" smtClean="0"/>
              <a:t>Пето ниво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364" y="721916"/>
            <a:ext cx="15410085" cy="1222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aseline="0">
                <a:solidFill>
                  <a:schemeClr val="bg1"/>
                </a:solidFill>
                <a:latin typeface="Lido" pitchFamily="50" charset="-52"/>
              </a:defRPr>
            </a:lvl1pPr>
          </a:lstStyle>
          <a:p>
            <a:pPr lvl="0"/>
            <a:r>
              <a:rPr lang="bg-BG" dirty="0" smtClean="0"/>
              <a:t>Име на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11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O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"/>
            <a:ext cx="18005302" cy="10799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2053" y="6940868"/>
            <a:ext cx="15301913" cy="2145268"/>
          </a:xfrm>
          <a:prstGeom prst="rect">
            <a:avLst/>
          </a:prstGeom>
        </p:spPr>
        <p:txBody>
          <a:bodyPr anchor="t"/>
          <a:lstStyle>
            <a:lvl1pPr marL="0" marR="0" indent="0" algn="l" defTabSz="1645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7200" b="1" cap="all">
                <a:solidFill>
                  <a:schemeClr val="bg1"/>
                </a:solidFill>
              </a:defRPr>
            </a:lvl1pPr>
          </a:lstStyle>
          <a:p>
            <a:pPr marL="0" marR="0" lvl="0" indent="0" defTabSz="1645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bg-BG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do" pitchFamily="50" charset="-52"/>
                <a:ea typeface="+mn-ea"/>
                <a:cs typeface="+mn-cs"/>
              </a:rPr>
              <a:t>Име на слайда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do" pitchFamily="50" charset="-52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22053" y="4578074"/>
            <a:ext cx="15301913" cy="23627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8229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459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688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9184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11480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93776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607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836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dirty="0" smtClean="0"/>
              <a:t>Описание на слайда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9534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"/>
            <a:ext cx="18002250" cy="10797692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04382" y="2448348"/>
            <a:ext cx="14401599" cy="6120679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  <a:lvl2pPr>
              <a:defRPr sz="43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bg-BG" dirty="0" smtClean="0"/>
              <a:t>Вашият текст тук</a:t>
            </a:r>
            <a:endParaRPr lang="en-US" dirty="0" smtClean="0"/>
          </a:p>
          <a:p>
            <a:pPr lvl="1"/>
            <a:r>
              <a:rPr lang="bg-BG" dirty="0" smtClean="0"/>
              <a:t>Второ ниво</a:t>
            </a:r>
            <a:endParaRPr lang="en-US" dirty="0" smtClean="0"/>
          </a:p>
          <a:p>
            <a:pPr lvl="2"/>
            <a:r>
              <a:rPr lang="bg-BG" dirty="0" smtClean="0"/>
              <a:t>Трето ниво</a:t>
            </a:r>
            <a:endParaRPr lang="en-US" dirty="0" smtClean="0"/>
          </a:p>
          <a:p>
            <a:pPr lvl="3"/>
            <a:r>
              <a:rPr lang="bg-BG" dirty="0" smtClean="0"/>
              <a:t>Четвърто ниво</a:t>
            </a:r>
            <a:endParaRPr lang="en-US" dirty="0" smtClean="0"/>
          </a:p>
          <a:p>
            <a:pPr lvl="4"/>
            <a:r>
              <a:rPr lang="bg-BG" dirty="0" smtClean="0"/>
              <a:t>Пето ниво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364" y="721916"/>
            <a:ext cx="15410085" cy="1222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aseline="0">
                <a:solidFill>
                  <a:schemeClr val="bg1"/>
                </a:solidFill>
                <a:latin typeface="Lido" pitchFamily="50" charset="-52"/>
              </a:defRPr>
            </a:lvl1pPr>
          </a:lstStyle>
          <a:p>
            <a:pPr lvl="0"/>
            <a:r>
              <a:rPr lang="bg-BG" dirty="0" smtClean="0"/>
              <a:t>Име на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80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"/>
            <a:ext cx="18002250" cy="1079769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60365" y="2417803"/>
            <a:ext cx="7344816" cy="1007625"/>
          </a:xfrm>
          <a:prstGeom prst="rect">
            <a:avLst/>
          </a:prstGeom>
        </p:spPr>
        <p:txBody>
          <a:bodyPr anchor="b"/>
          <a:lstStyle>
            <a:lvl1pPr marL="0" marR="0" indent="0" algn="ctr" defTabSz="1645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00" b="1"/>
            </a:lvl3pPr>
            <a:lvl4pPr marL="2468880" indent="0">
              <a:buNone/>
              <a:defRPr sz="2900" b="1"/>
            </a:lvl4pPr>
            <a:lvl5pPr marL="3291840" indent="0">
              <a:buNone/>
              <a:defRPr sz="2900" b="1"/>
            </a:lvl5pPr>
            <a:lvl6pPr marL="4114800" indent="0">
              <a:buNone/>
              <a:defRPr sz="2900" b="1"/>
            </a:lvl6pPr>
            <a:lvl7pPr marL="4937760" indent="0">
              <a:buNone/>
              <a:defRPr sz="2900" b="1"/>
            </a:lvl7pPr>
            <a:lvl8pPr marL="5760720" indent="0">
              <a:buNone/>
              <a:defRPr sz="2900" b="1"/>
            </a:lvl8pPr>
            <a:lvl9pPr marL="6583680" indent="0">
              <a:buNone/>
              <a:defRPr sz="2900" b="1"/>
            </a:lvl9pPr>
          </a:lstStyle>
          <a:p>
            <a:pPr marL="0" marR="0" lvl="0" indent="0" algn="l" defTabSz="1645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do" pitchFamily="50" charset="-52"/>
                <a:ea typeface="+mn-ea"/>
                <a:cs typeface="+mn-cs"/>
              </a:rPr>
              <a:t>Име на обекта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do" pitchFamily="50" charset="-52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0365" y="3425428"/>
            <a:ext cx="7344816" cy="6223279"/>
          </a:xfrm>
          <a:prstGeom prst="rect">
            <a:avLst/>
          </a:prstGeom>
        </p:spPr>
        <p:txBody>
          <a:bodyPr/>
          <a:lstStyle>
            <a:lvl1pPr>
              <a:defRPr sz="43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900">
                <a:solidFill>
                  <a:schemeClr val="bg1"/>
                </a:solidFill>
              </a:defRPr>
            </a:lvl4pPr>
            <a:lvl5pPr>
              <a:defRPr sz="2900">
                <a:solidFill>
                  <a:schemeClr val="bg1"/>
                </a:solidFill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9865221" y="2417803"/>
            <a:ext cx="7236918" cy="1007625"/>
          </a:xfrm>
          <a:prstGeom prst="rect">
            <a:avLst/>
          </a:prstGeom>
        </p:spPr>
        <p:txBody>
          <a:bodyPr anchor="b"/>
          <a:lstStyle>
            <a:lvl1pPr marL="0" marR="0" indent="0" algn="l" defTabSz="1645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00" b="1"/>
            </a:lvl3pPr>
            <a:lvl4pPr marL="2468880" indent="0">
              <a:buNone/>
              <a:defRPr sz="2900" b="1"/>
            </a:lvl4pPr>
            <a:lvl5pPr marL="3291840" indent="0">
              <a:buNone/>
              <a:defRPr sz="2900" b="1"/>
            </a:lvl5pPr>
            <a:lvl6pPr marL="4114800" indent="0">
              <a:buNone/>
              <a:defRPr sz="2900" b="1"/>
            </a:lvl6pPr>
            <a:lvl7pPr marL="4937760" indent="0">
              <a:buNone/>
              <a:defRPr sz="2900" b="1"/>
            </a:lvl7pPr>
            <a:lvl8pPr marL="5760720" indent="0">
              <a:buNone/>
              <a:defRPr sz="2900" b="1"/>
            </a:lvl8pPr>
            <a:lvl9pPr marL="6583680" indent="0">
              <a:buNone/>
              <a:defRPr sz="2900" b="1"/>
            </a:lvl9pPr>
          </a:lstStyle>
          <a:p>
            <a:pPr marL="0" marR="0" lvl="0" indent="0" algn="l" defTabSz="1645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do" pitchFamily="50" charset="-52"/>
                <a:ea typeface="+mn-ea"/>
                <a:cs typeface="+mn-cs"/>
              </a:rPr>
              <a:t>Име на обекта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do" pitchFamily="50" charset="-52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865221" y="3425428"/>
            <a:ext cx="7236918" cy="6223279"/>
          </a:xfrm>
          <a:prstGeom prst="rect">
            <a:avLst/>
          </a:prstGeom>
        </p:spPr>
        <p:txBody>
          <a:bodyPr/>
          <a:lstStyle>
            <a:lvl1pPr>
              <a:defRPr sz="43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900">
                <a:solidFill>
                  <a:schemeClr val="bg1"/>
                </a:solidFill>
              </a:defRPr>
            </a:lvl4pPr>
            <a:lvl5pPr>
              <a:defRPr sz="2900">
                <a:solidFill>
                  <a:schemeClr val="bg1"/>
                </a:solidFill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364" y="721916"/>
            <a:ext cx="15410085" cy="1222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aseline="0">
                <a:solidFill>
                  <a:schemeClr val="bg1"/>
                </a:solidFill>
                <a:latin typeface="Lido" pitchFamily="50" charset="-52"/>
              </a:defRPr>
            </a:lvl1pPr>
          </a:lstStyle>
          <a:p>
            <a:pPr lvl="0"/>
            <a:r>
              <a:rPr lang="bg-BG" dirty="0" smtClean="0"/>
              <a:t>Име на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96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2127125" y="2448348"/>
            <a:ext cx="11410504" cy="6840760"/>
          </a:xfrm>
          <a:prstGeom prst="rect">
            <a:avLst/>
          </a:prstGeom>
        </p:spPr>
        <p:txBody>
          <a:bodyPr/>
          <a:lstStyle>
            <a:lvl1pPr>
              <a:defRPr sz="43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900">
                <a:solidFill>
                  <a:schemeClr val="bg1"/>
                </a:solidFill>
              </a:defRPr>
            </a:lvl4pPr>
            <a:lvl5pPr>
              <a:defRPr sz="2900">
                <a:solidFill>
                  <a:schemeClr val="bg1"/>
                </a:solidFill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364" y="721916"/>
            <a:ext cx="11449273" cy="1222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aseline="0">
                <a:solidFill>
                  <a:schemeClr val="bg1"/>
                </a:solidFill>
                <a:latin typeface="Lido" pitchFamily="50" charset="-52"/>
              </a:defRPr>
            </a:lvl1pPr>
          </a:lstStyle>
          <a:p>
            <a:pPr lvl="0"/>
            <a:r>
              <a:rPr lang="bg-BG" dirty="0" smtClean="0"/>
              <a:t>Име на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001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"/>
            <a:ext cx="18005302" cy="107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8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4465003"/>
            <a:ext cx="18002249" cy="1223704"/>
          </a:xfrm>
          <a:prstGeom prst="rect">
            <a:avLst/>
          </a:prstGeom>
        </p:spPr>
        <p:txBody>
          <a:bodyPr/>
          <a:lstStyle>
            <a:lvl1pPr algn="ctr" defTabSz="1645920" rtl="0" eaLnBrk="1" latinLnBrk="0" hangingPunct="1">
              <a:spcBef>
                <a:spcPct val="0"/>
              </a:spcBef>
              <a:buNone/>
              <a:defRPr sz="7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7200" dirty="0" smtClean="0">
                <a:solidFill>
                  <a:schemeClr val="bg1"/>
                </a:solidFill>
                <a:latin typeface="Lido" pitchFamily="50" charset="-52"/>
              </a:rPr>
              <a:t>Име</a:t>
            </a:r>
            <a:r>
              <a:rPr lang="bg-BG" sz="7200" baseline="0" dirty="0" smtClean="0">
                <a:solidFill>
                  <a:schemeClr val="bg1"/>
                </a:solidFill>
                <a:latin typeface="Lido" pitchFamily="50" charset="-52"/>
              </a:rPr>
              <a:t> на презентацията</a:t>
            </a:r>
            <a:endParaRPr lang="en-US" sz="7200" dirty="0">
              <a:solidFill>
                <a:schemeClr val="bg1"/>
              </a:solidFill>
              <a:latin typeface="Lido" pitchFamily="50" charset="-52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5" y="2952403"/>
            <a:ext cx="18002249" cy="611852"/>
          </a:xfrm>
          <a:prstGeom prst="rect">
            <a:avLst/>
          </a:prstGeom>
        </p:spPr>
        <p:txBody>
          <a:bodyPr/>
          <a:lstStyle>
            <a:lvl1pPr algn="ctr" defTabSz="1645920" rtl="0" eaLnBrk="1" latinLnBrk="0" hangingPunct="1">
              <a:spcBef>
                <a:spcPct val="0"/>
              </a:spcBef>
              <a:buNone/>
              <a:defRPr sz="7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dirty="0" smtClean="0">
                <a:solidFill>
                  <a:schemeClr val="bg1"/>
                </a:solidFill>
                <a:latin typeface="+mn-lt"/>
              </a:rPr>
              <a:t>Тема</a:t>
            </a:r>
            <a:r>
              <a:rPr lang="bg-BG" sz="3600" baseline="0" dirty="0" smtClean="0">
                <a:solidFill>
                  <a:schemeClr val="bg1"/>
                </a:solidFill>
                <a:latin typeface="+mn-lt"/>
              </a:rPr>
              <a:t> на презентацията: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5" y="6192763"/>
            <a:ext cx="18002249" cy="611852"/>
          </a:xfrm>
          <a:prstGeom prst="rect">
            <a:avLst/>
          </a:prstGeom>
        </p:spPr>
        <p:txBody>
          <a:bodyPr/>
          <a:lstStyle>
            <a:lvl1pPr algn="ctr" defTabSz="1645920" rtl="0" eaLnBrk="1" latinLnBrk="0" hangingPunct="1">
              <a:spcBef>
                <a:spcPct val="0"/>
              </a:spcBef>
              <a:buNone/>
              <a:defRPr sz="7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400" dirty="0" smtClean="0">
                <a:solidFill>
                  <a:schemeClr val="bg1"/>
                </a:solidFill>
                <a:latin typeface="Lido" pitchFamily="50" charset="-52"/>
              </a:rPr>
              <a:t>Описание</a:t>
            </a:r>
            <a:r>
              <a:rPr lang="bg-BG" sz="4400" baseline="0" dirty="0" smtClean="0">
                <a:solidFill>
                  <a:schemeClr val="bg1"/>
                </a:solidFill>
                <a:latin typeface="Lido" pitchFamily="50" charset="-52"/>
              </a:rPr>
              <a:t> на презентацията</a:t>
            </a:r>
            <a:endParaRPr lang="en-US" sz="4400" dirty="0">
              <a:solidFill>
                <a:schemeClr val="bg1"/>
              </a:solidFill>
              <a:latin typeface="Lido" pitchFamily="50" charset="-5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"/>
            <a:ext cx="18005302" cy="107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3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iming>
    <p:tnLst>
      <p:par>
        <p:cTn id="1" dur="indefinite" restart="never" nodeType="tmRoot"/>
      </p:par>
    </p:tnLst>
  </p:timing>
  <p:txStyles>
    <p:titleStyle>
      <a:lvl1pPr algn="ctr" defTabSz="164592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7220" indent="-61722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337310" indent="-514350" algn="l" defTabSz="1645920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70332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2628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4924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7220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9516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6888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11480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3776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6072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8368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Тестова презентация 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bg-BG" dirty="0" smtClean="0"/>
              <a:t>Фирмено обучение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28517" y="6192763"/>
            <a:ext cx="10873208" cy="1368152"/>
          </a:xfrm>
        </p:spPr>
        <p:txBody>
          <a:bodyPr/>
          <a:lstStyle/>
          <a:p>
            <a:r>
              <a:rPr lang="bg-BG" sz="2800" dirty="0" smtClean="0"/>
              <a:t>Описание на презентацията. </a:t>
            </a:r>
            <a:r>
              <a:rPr lang="en-US" sz="2800" dirty="0"/>
              <a:t>Lorem ipsum dolor sit </a:t>
            </a:r>
            <a:r>
              <a:rPr lang="en-US" sz="2800" dirty="0" err="1"/>
              <a:t>amet</a:t>
            </a:r>
            <a:r>
              <a:rPr lang="en-US" sz="2800" dirty="0"/>
              <a:t>, </a:t>
            </a:r>
            <a:r>
              <a:rPr lang="en-US" sz="2800" dirty="0" err="1"/>
              <a:t>aliquam</a:t>
            </a:r>
            <a:r>
              <a:rPr lang="en-US" sz="2800" dirty="0"/>
              <a:t> </a:t>
            </a:r>
            <a:r>
              <a:rPr lang="en-US" sz="2800" dirty="0" err="1"/>
              <a:t>orci</a:t>
            </a:r>
            <a:r>
              <a:rPr lang="en-US" sz="2800" dirty="0"/>
              <a:t> </a:t>
            </a:r>
            <a:r>
              <a:rPr lang="en-US" sz="2800" dirty="0" err="1"/>
              <a:t>blandit</a:t>
            </a:r>
            <a:r>
              <a:rPr lang="en-US" sz="2800" dirty="0"/>
              <a:t> </a:t>
            </a:r>
            <a:r>
              <a:rPr lang="en-US" sz="2800" dirty="0" err="1"/>
              <a:t>sollicitudin</a:t>
            </a:r>
            <a:r>
              <a:rPr lang="en-US" sz="2800" dirty="0"/>
              <a:t> </a:t>
            </a:r>
            <a:r>
              <a:rPr lang="en-US" sz="2800" dirty="0" err="1"/>
              <a:t>ullamcorper</a:t>
            </a:r>
            <a:r>
              <a:rPr lang="en-US" sz="2800" dirty="0"/>
              <a:t> </a:t>
            </a:r>
            <a:r>
              <a:rPr lang="en-US" sz="2800" dirty="0" err="1"/>
              <a:t>mauris</a:t>
            </a:r>
            <a:r>
              <a:rPr lang="en-US" sz="2800" dirty="0"/>
              <a:t> gravida, </a:t>
            </a:r>
            <a:r>
              <a:rPr lang="en-US" sz="2800" dirty="0" err="1"/>
              <a:t>duis</a:t>
            </a:r>
            <a:r>
              <a:rPr lang="en-US" sz="2800" dirty="0"/>
              <a:t> </a:t>
            </a:r>
            <a:r>
              <a:rPr lang="en-US" sz="2800" dirty="0" err="1"/>
              <a:t>molestie</a:t>
            </a:r>
            <a:r>
              <a:rPr lang="en-US" sz="2800" dirty="0"/>
              <a:t> ipsum </a:t>
            </a:r>
            <a:r>
              <a:rPr lang="en-US" sz="2800" dirty="0" err="1"/>
              <a:t>enim</a:t>
            </a:r>
            <a:r>
              <a:rPr lang="en-US" sz="2800" dirty="0"/>
              <a:t>. </a:t>
            </a:r>
            <a:r>
              <a:rPr lang="en-US" sz="2800" dirty="0" err="1"/>
              <a:t>Neque</a:t>
            </a:r>
            <a:r>
              <a:rPr lang="en-US" sz="2800" dirty="0"/>
              <a:t> </a:t>
            </a:r>
            <a:r>
              <a:rPr lang="en-US" sz="2800" dirty="0" err="1"/>
              <a:t>donec</a:t>
            </a:r>
            <a:r>
              <a:rPr lang="en-US" sz="2800" dirty="0"/>
              <a:t> </a:t>
            </a:r>
            <a:r>
              <a:rPr lang="en-US" sz="2800" dirty="0" err="1"/>
              <a:t>officiis</a:t>
            </a:r>
            <a:r>
              <a:rPr lang="en-US" sz="2800" dirty="0"/>
              <a:t> </a:t>
            </a:r>
            <a:r>
              <a:rPr lang="en-US" sz="2800" dirty="0" err="1"/>
              <a:t>sem</a:t>
            </a:r>
            <a:r>
              <a:rPr lang="en-US" sz="2800" dirty="0"/>
              <a:t>, ante </a:t>
            </a:r>
            <a:r>
              <a:rPr lang="en-US" sz="2800" dirty="0" err="1"/>
              <a:t>lobortis</a:t>
            </a:r>
            <a:r>
              <a:rPr lang="en-US" sz="2800" dirty="0"/>
              <a:t> </a:t>
            </a:r>
            <a:r>
              <a:rPr lang="en-US" sz="2800" dirty="0" err="1"/>
              <a:t>rutrum</a:t>
            </a:r>
            <a:r>
              <a:rPr lang="en-US" sz="2800" dirty="0"/>
              <a:t> </a:t>
            </a:r>
            <a:r>
              <a:rPr lang="en-US" sz="2800" dirty="0" err="1"/>
              <a:t>wisi</a:t>
            </a:r>
            <a:r>
              <a:rPr lang="en-US" sz="2800" dirty="0"/>
              <a:t> </a:t>
            </a:r>
            <a:r>
              <a:rPr lang="en-US" sz="2800" dirty="0" smtClean="0"/>
              <a:t>id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588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Въвеждащ слайд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2800" dirty="0" smtClean="0"/>
              <a:t>Описание на Въведението.</a:t>
            </a:r>
          </a:p>
          <a:p>
            <a:r>
              <a:rPr lang="en-US" sz="2400" dirty="0" smtClean="0"/>
              <a:t>Ipsum </a:t>
            </a:r>
            <a:r>
              <a:rPr lang="en-US" sz="2400" dirty="0" err="1"/>
              <a:t>voluptatem</a:t>
            </a:r>
            <a:r>
              <a:rPr lang="en-US" sz="2400" dirty="0"/>
              <a:t> in </a:t>
            </a:r>
            <a:r>
              <a:rPr lang="en-US" sz="2400" dirty="0" err="1"/>
              <a:t>maecenas</a:t>
            </a:r>
            <a:r>
              <a:rPr lang="en-US" sz="2400" dirty="0"/>
              <a:t> </a:t>
            </a:r>
            <a:r>
              <a:rPr lang="en-US" sz="2400" dirty="0" err="1"/>
              <a:t>maecenas</a:t>
            </a:r>
            <a:r>
              <a:rPr lang="en-US" sz="2400" dirty="0"/>
              <a:t> pharetra. At </a:t>
            </a:r>
            <a:r>
              <a:rPr lang="en-US" sz="2400" dirty="0" err="1"/>
              <a:t>urna</a:t>
            </a:r>
            <a:r>
              <a:rPr lang="en-US" sz="2400" dirty="0"/>
              <a:t> </a:t>
            </a:r>
            <a:r>
              <a:rPr lang="en-US" sz="2400" dirty="0" err="1"/>
              <a:t>praesent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 </a:t>
            </a:r>
            <a:r>
              <a:rPr lang="en-US" sz="2400" dirty="0" err="1"/>
              <a:t>vestibulum</a:t>
            </a:r>
            <a:r>
              <a:rPr lang="en-US" sz="2400" dirty="0"/>
              <a:t>, </a:t>
            </a:r>
            <a:r>
              <a:rPr lang="en-US" sz="2400" dirty="0" err="1"/>
              <a:t>porttitor</a:t>
            </a:r>
            <a:r>
              <a:rPr lang="en-US" sz="2400" dirty="0"/>
              <a:t> </a:t>
            </a:r>
            <a:r>
              <a:rPr lang="en-US" sz="2400" dirty="0" err="1"/>
              <a:t>enim</a:t>
            </a:r>
            <a:r>
              <a:rPr lang="en-US" sz="2400" dirty="0"/>
              <a:t> </a:t>
            </a:r>
            <a:r>
              <a:rPr lang="en-US" sz="2400" dirty="0" err="1"/>
              <a:t>metus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err="1" smtClean="0"/>
              <a:t>ultrices</a:t>
            </a:r>
            <a:r>
              <a:rPr lang="en-US" sz="2400" dirty="0" smtClean="0"/>
              <a:t> </a:t>
            </a:r>
            <a:r>
              <a:rPr lang="en-US" sz="2400" dirty="0" err="1" smtClean="0"/>
              <a:t>tortor</a:t>
            </a:r>
            <a:r>
              <a:rPr lang="bg-BG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01" y="1728267"/>
            <a:ext cx="6272696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032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/>
              <a:t>Phasellus</a:t>
            </a:r>
            <a:r>
              <a:rPr lang="en-US" sz="2000" dirty="0"/>
              <a:t> </a:t>
            </a:r>
            <a:r>
              <a:rPr lang="en-US" sz="2000" dirty="0" err="1"/>
              <a:t>arcu</a:t>
            </a:r>
            <a:r>
              <a:rPr lang="en-US" sz="2000" dirty="0"/>
              <a:t> </a:t>
            </a:r>
            <a:r>
              <a:rPr lang="en-US" sz="2000" dirty="0" err="1"/>
              <a:t>leo</a:t>
            </a:r>
            <a:r>
              <a:rPr lang="en-US" sz="2000" dirty="0"/>
              <a:t> </a:t>
            </a:r>
            <a:r>
              <a:rPr lang="en-US" sz="2000" dirty="0" err="1"/>
              <a:t>vivamus</a:t>
            </a:r>
            <a:r>
              <a:rPr lang="en-US" sz="2000" dirty="0"/>
              <a:t> </a:t>
            </a:r>
            <a:r>
              <a:rPr lang="en-US" sz="2000" dirty="0" err="1"/>
              <a:t>laoreet</a:t>
            </a:r>
            <a:r>
              <a:rPr lang="en-US" sz="2000" dirty="0"/>
              <a:t> </a:t>
            </a:r>
            <a:r>
              <a:rPr lang="en-US" sz="2000" dirty="0" err="1"/>
              <a:t>eu</a:t>
            </a:r>
            <a:r>
              <a:rPr lang="en-US" sz="2000" dirty="0"/>
              <a:t>, id ipsum </a:t>
            </a:r>
            <a:r>
              <a:rPr lang="en-US" sz="2000" dirty="0" err="1"/>
              <a:t>nam</a:t>
            </a:r>
            <a:r>
              <a:rPr lang="en-US" sz="2000" dirty="0"/>
              <a:t> </a:t>
            </a:r>
            <a:r>
              <a:rPr lang="en-US" sz="2000" dirty="0" err="1"/>
              <a:t>euismod</a:t>
            </a:r>
            <a:r>
              <a:rPr lang="en-US" sz="2000" dirty="0"/>
              <a:t> </a:t>
            </a:r>
            <a:r>
              <a:rPr lang="en-US" sz="2000" dirty="0" err="1"/>
              <a:t>proin</a:t>
            </a:r>
            <a:r>
              <a:rPr lang="en-US" sz="2000" dirty="0"/>
              <a:t> </a:t>
            </a:r>
            <a:r>
              <a:rPr lang="en-US" sz="2000" dirty="0" err="1"/>
              <a:t>nunc</a:t>
            </a:r>
            <a:r>
              <a:rPr lang="en-US" sz="2000" dirty="0"/>
              <a:t> sit, </a:t>
            </a:r>
            <a:r>
              <a:rPr lang="en-US" sz="2000" dirty="0" err="1"/>
              <a:t>purus</a:t>
            </a:r>
            <a:r>
              <a:rPr lang="en-US" sz="2000" dirty="0"/>
              <a:t> vitae, convallis </a:t>
            </a:r>
            <a:r>
              <a:rPr lang="en-US" sz="2000" dirty="0" err="1"/>
              <a:t>cubilia</a:t>
            </a:r>
            <a:r>
              <a:rPr lang="en-US" sz="2000" dirty="0"/>
              <a:t> </a:t>
            </a:r>
            <a:r>
              <a:rPr lang="en-US" sz="2000" dirty="0" err="1"/>
              <a:t>massa</a:t>
            </a:r>
            <a:r>
              <a:rPr lang="en-US" sz="2000" dirty="0"/>
              <a:t> ac </a:t>
            </a:r>
            <a:r>
              <a:rPr lang="en-US" sz="2000" dirty="0" err="1"/>
              <a:t>sed</a:t>
            </a:r>
            <a:r>
              <a:rPr lang="en-US" sz="2000" dirty="0"/>
              <a:t>, quam </a:t>
            </a:r>
            <a:r>
              <a:rPr lang="en-US" sz="2000" dirty="0" err="1"/>
              <a:t>imperdiet</a:t>
            </a:r>
            <a:r>
              <a:rPr lang="en-US" sz="2000" dirty="0"/>
              <a:t> </a:t>
            </a:r>
            <a:r>
              <a:rPr lang="en-US" sz="2000" dirty="0" err="1"/>
              <a:t>erat</a:t>
            </a:r>
            <a:r>
              <a:rPr lang="en-US" sz="2000" dirty="0"/>
              <a:t>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vestibulum</a:t>
            </a:r>
            <a:r>
              <a:rPr lang="en-US" sz="2000" dirty="0"/>
              <a:t> convallis </a:t>
            </a:r>
            <a:r>
              <a:rPr lang="en-US" sz="2000" dirty="0" err="1"/>
              <a:t>neque</a:t>
            </a:r>
            <a:r>
              <a:rPr lang="en-US" sz="2000" dirty="0"/>
              <a:t>. Id ac, </a:t>
            </a:r>
            <a:r>
              <a:rPr lang="en-US" sz="2000" dirty="0" err="1"/>
              <a:t>repellat</a:t>
            </a:r>
            <a:r>
              <a:rPr lang="en-US" sz="2000" dirty="0"/>
              <a:t> </a:t>
            </a:r>
            <a:r>
              <a:rPr lang="en-US" sz="2000" dirty="0" err="1"/>
              <a:t>amet</a:t>
            </a:r>
            <a:r>
              <a:rPr lang="en-US" sz="2000" dirty="0"/>
              <a:t> </a:t>
            </a:r>
            <a:r>
              <a:rPr lang="en-US" sz="2000" dirty="0" err="1"/>
              <a:t>duis</a:t>
            </a:r>
            <a:r>
              <a:rPr lang="en-US" sz="2000" dirty="0"/>
              <a:t> </a:t>
            </a:r>
            <a:r>
              <a:rPr lang="en-US" sz="2000" dirty="0" err="1"/>
              <a:t>justo</a:t>
            </a:r>
            <a:r>
              <a:rPr lang="en-US" sz="2000" dirty="0"/>
              <a:t>, </a:t>
            </a:r>
            <a:r>
              <a:rPr lang="en-US" sz="2000" dirty="0" err="1"/>
              <a:t>neque</a:t>
            </a:r>
            <a:r>
              <a:rPr lang="en-US" sz="2000" dirty="0"/>
              <a:t> </a:t>
            </a:r>
            <a:r>
              <a:rPr lang="en-US" sz="2000" dirty="0" err="1"/>
              <a:t>aliquam</a:t>
            </a:r>
            <a:r>
              <a:rPr lang="en-US" sz="2000" dirty="0"/>
              <a:t> </a:t>
            </a:r>
            <a:r>
              <a:rPr lang="en-US" sz="2000" dirty="0" err="1"/>
              <a:t>eleifend</a:t>
            </a:r>
            <a:r>
              <a:rPr lang="en-US" sz="2000" dirty="0"/>
              <a:t> </a:t>
            </a:r>
            <a:r>
              <a:rPr lang="en-US" sz="2000" dirty="0" err="1"/>
              <a:t>nibh</a:t>
            </a:r>
            <a:r>
              <a:rPr lang="en-US" sz="2000" dirty="0"/>
              <a:t> </a:t>
            </a:r>
            <a:r>
              <a:rPr lang="en-US" sz="2000" dirty="0" err="1"/>
              <a:t>faucibus</a:t>
            </a:r>
            <a:r>
              <a:rPr lang="en-US" sz="2000" dirty="0"/>
              <a:t>, </a:t>
            </a:r>
            <a:r>
              <a:rPr lang="en-US" sz="2000" dirty="0" err="1"/>
              <a:t>metus</a:t>
            </a:r>
            <a:r>
              <a:rPr lang="en-US" sz="2000" dirty="0"/>
              <a:t> mi </a:t>
            </a:r>
            <a:r>
              <a:rPr lang="en-US" sz="2000" dirty="0" err="1"/>
              <a:t>laoreet</a:t>
            </a:r>
            <a:r>
              <a:rPr lang="en-US" sz="2000" dirty="0"/>
              <a:t> </a:t>
            </a:r>
            <a:r>
              <a:rPr lang="en-US" sz="2000" dirty="0" err="1"/>
              <a:t>inceptos</a:t>
            </a:r>
            <a:r>
              <a:rPr lang="en-US" sz="2000" dirty="0"/>
              <a:t> non </a:t>
            </a:r>
            <a:r>
              <a:rPr lang="en-US" sz="2000" dirty="0" err="1"/>
              <a:t>ut</a:t>
            </a:r>
            <a:r>
              <a:rPr lang="en-US" sz="2000" dirty="0"/>
              <a:t> non, </a:t>
            </a:r>
            <a:r>
              <a:rPr lang="en-US" sz="2000" dirty="0" err="1"/>
              <a:t>molestie</a:t>
            </a:r>
            <a:r>
              <a:rPr lang="en-US" sz="2000" dirty="0"/>
              <a:t> </a:t>
            </a:r>
            <a:r>
              <a:rPr lang="en-US" sz="2000" dirty="0" err="1"/>
              <a:t>nunc</a:t>
            </a:r>
            <a:r>
              <a:rPr lang="en-US" sz="2000" dirty="0"/>
              <a:t> parturient </a:t>
            </a:r>
            <a:r>
              <a:rPr lang="en-US" sz="2000" dirty="0" err="1"/>
              <a:t>pellentesque</a:t>
            </a:r>
            <a:r>
              <a:rPr lang="en-US" sz="2000" dirty="0"/>
              <a:t> pharetra </a:t>
            </a:r>
            <a:r>
              <a:rPr lang="en-US" sz="2000" dirty="0" err="1"/>
              <a:t>sodales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 smtClean="0"/>
              <a:t>Facilisi</a:t>
            </a:r>
            <a:r>
              <a:rPr lang="en-US" sz="2000" dirty="0" smtClean="0"/>
              <a:t> </a:t>
            </a:r>
            <a:r>
              <a:rPr lang="en-US" sz="2000" dirty="0" err="1"/>
              <a:t>mattis</a:t>
            </a:r>
            <a:r>
              <a:rPr lang="en-US" sz="2000" dirty="0"/>
              <a:t> </a:t>
            </a:r>
            <a:r>
              <a:rPr lang="en-US" sz="2000" dirty="0" err="1"/>
              <a:t>hendrerit</a:t>
            </a:r>
            <a:r>
              <a:rPr lang="en-US" sz="2000" dirty="0"/>
              <a:t>, </a:t>
            </a:r>
            <a:r>
              <a:rPr lang="en-US" sz="2000" dirty="0" err="1"/>
              <a:t>mauris</a:t>
            </a:r>
            <a:r>
              <a:rPr lang="en-US" sz="2000" dirty="0"/>
              <a:t> </a:t>
            </a:r>
            <a:r>
              <a:rPr lang="en-US" sz="2000" dirty="0" err="1"/>
              <a:t>odio</a:t>
            </a:r>
            <a:r>
              <a:rPr lang="en-US" sz="2000" dirty="0"/>
              <a:t> </a:t>
            </a:r>
            <a:r>
              <a:rPr lang="en-US" sz="2000" dirty="0" err="1"/>
              <a:t>amet</a:t>
            </a:r>
            <a:r>
              <a:rPr lang="en-US" sz="2000" dirty="0"/>
              <a:t> </a:t>
            </a:r>
            <a:r>
              <a:rPr lang="en-US" sz="2000" dirty="0" err="1"/>
              <a:t>consectetuer</a:t>
            </a:r>
            <a:r>
              <a:rPr lang="en-US" sz="2000" dirty="0"/>
              <a:t> </a:t>
            </a:r>
            <a:r>
              <a:rPr lang="en-US" sz="2000" dirty="0" err="1"/>
              <a:t>vivamus</a:t>
            </a:r>
            <a:r>
              <a:rPr lang="en-US" sz="2000" dirty="0"/>
              <a:t> </a:t>
            </a:r>
            <a:r>
              <a:rPr lang="en-US" sz="2000" dirty="0" err="1"/>
              <a:t>eros</a:t>
            </a:r>
            <a:r>
              <a:rPr lang="en-US" sz="2000" dirty="0"/>
              <a:t>, </a:t>
            </a:r>
            <a:r>
              <a:rPr lang="en-US" sz="2000" dirty="0" err="1"/>
              <a:t>urna</a:t>
            </a:r>
            <a:r>
              <a:rPr lang="en-US" sz="2000" dirty="0"/>
              <a:t> </a:t>
            </a:r>
            <a:r>
              <a:rPr lang="en-US" sz="2000" dirty="0" err="1"/>
              <a:t>voluptatum</a:t>
            </a:r>
            <a:r>
              <a:rPr lang="en-US" sz="2000" dirty="0"/>
              <a:t> per. </a:t>
            </a:r>
            <a:r>
              <a:rPr lang="en-US" sz="2000" dirty="0" err="1"/>
              <a:t>Vel</a:t>
            </a:r>
            <a:r>
              <a:rPr lang="en-US" sz="2000" dirty="0"/>
              <a:t> </a:t>
            </a:r>
            <a:r>
              <a:rPr lang="en-US" sz="2000" dirty="0" err="1"/>
              <a:t>placerat</a:t>
            </a:r>
            <a:r>
              <a:rPr lang="en-US" sz="2000" dirty="0"/>
              <a:t> lacus, </a:t>
            </a:r>
            <a:r>
              <a:rPr lang="en-US" sz="2000" dirty="0" err="1"/>
              <a:t>lacinia</a:t>
            </a:r>
            <a:r>
              <a:rPr lang="en-US" sz="2000" dirty="0"/>
              <a:t> </a:t>
            </a:r>
            <a:r>
              <a:rPr lang="en-US" sz="2000" dirty="0" err="1"/>
              <a:t>nunc</a:t>
            </a:r>
            <a:r>
              <a:rPr lang="en-US" sz="2000" dirty="0"/>
              <a:t> </a:t>
            </a:r>
            <a:r>
              <a:rPr lang="en-US" sz="2000" dirty="0" err="1"/>
              <a:t>nec</a:t>
            </a:r>
            <a:r>
              <a:rPr lang="en-US" sz="2000" dirty="0"/>
              <a:t> </a:t>
            </a:r>
            <a:r>
              <a:rPr lang="en-US" sz="2000" dirty="0" err="1"/>
              <a:t>molestie</a:t>
            </a:r>
            <a:r>
              <a:rPr lang="en-US" sz="2000" dirty="0"/>
              <a:t> sit </a:t>
            </a:r>
            <a:r>
              <a:rPr lang="en-US" sz="2000" dirty="0" err="1"/>
              <a:t>etiam</a:t>
            </a:r>
            <a:r>
              <a:rPr lang="en-US" sz="2000" dirty="0"/>
              <a:t> </a:t>
            </a:r>
            <a:r>
              <a:rPr lang="en-US" sz="2000" dirty="0" err="1"/>
              <a:t>nec</a:t>
            </a:r>
            <a:r>
              <a:rPr lang="en-US" sz="2000" dirty="0"/>
              <a:t>, ante </a:t>
            </a:r>
            <a:r>
              <a:rPr lang="en-US" sz="2000" dirty="0" err="1"/>
              <a:t>mauris</a:t>
            </a:r>
            <a:r>
              <a:rPr lang="en-US" sz="2000" dirty="0"/>
              <a:t> </a:t>
            </a:r>
            <a:r>
              <a:rPr lang="en-US" sz="2000" dirty="0" err="1"/>
              <a:t>vivamus</a:t>
            </a:r>
            <a:r>
              <a:rPr lang="en-US" sz="2000" dirty="0"/>
              <a:t> </a:t>
            </a:r>
            <a:r>
              <a:rPr lang="en-US" sz="2000" dirty="0" err="1"/>
              <a:t>velit</a:t>
            </a:r>
            <a:r>
              <a:rPr lang="en-US" sz="2000" dirty="0"/>
              <a:t> at, </a:t>
            </a:r>
            <a:r>
              <a:rPr lang="en-US" sz="2000" dirty="0" err="1"/>
              <a:t>nunc</a:t>
            </a:r>
            <a:r>
              <a:rPr lang="en-US" sz="2000" dirty="0"/>
              <a:t> </a:t>
            </a:r>
            <a:r>
              <a:rPr lang="en-US" sz="2000" dirty="0" err="1"/>
              <a:t>vel</a:t>
            </a:r>
            <a:r>
              <a:rPr lang="en-US" sz="2000" dirty="0"/>
              <a:t> </a:t>
            </a:r>
            <a:r>
              <a:rPr lang="en-US" sz="2000" dirty="0" err="1"/>
              <a:t>congue</a:t>
            </a:r>
            <a:r>
              <a:rPr lang="en-US" sz="2000" dirty="0"/>
              <a:t> nisi vitae, </a:t>
            </a:r>
            <a:r>
              <a:rPr lang="en-US" sz="2000" dirty="0" err="1"/>
              <a:t>orci</a:t>
            </a:r>
            <a:r>
              <a:rPr lang="en-US" sz="2000" dirty="0"/>
              <a:t> </a:t>
            </a:r>
            <a:r>
              <a:rPr lang="en-US" sz="2000" dirty="0" err="1"/>
              <a:t>praesent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 smtClean="0"/>
              <a:t>Nec</a:t>
            </a:r>
            <a:r>
              <a:rPr lang="en-US" sz="2000" dirty="0" smtClean="0"/>
              <a:t> </a:t>
            </a:r>
            <a:r>
              <a:rPr lang="en-US" sz="2000" dirty="0" err="1"/>
              <a:t>penatibus</a:t>
            </a:r>
            <a:r>
              <a:rPr lang="en-US" sz="2000" dirty="0"/>
              <a:t> id </a:t>
            </a:r>
            <a:r>
              <a:rPr lang="en-US" sz="2000" dirty="0" err="1"/>
              <a:t>mauris</a:t>
            </a:r>
            <a:r>
              <a:rPr lang="en-US" sz="2000" dirty="0"/>
              <a:t>, </a:t>
            </a:r>
            <a:r>
              <a:rPr lang="en-US" sz="2000" dirty="0" err="1"/>
              <a:t>nascetur</a:t>
            </a:r>
            <a:r>
              <a:rPr lang="en-US" sz="2000" dirty="0"/>
              <a:t> </a:t>
            </a:r>
            <a:r>
              <a:rPr lang="en-US" sz="2000" dirty="0" err="1"/>
              <a:t>maecenas</a:t>
            </a:r>
            <a:r>
              <a:rPr lang="en-US" sz="2000" dirty="0"/>
              <a:t> </a:t>
            </a:r>
            <a:r>
              <a:rPr lang="en-US" sz="2000" dirty="0" err="1"/>
              <a:t>fringilla</a:t>
            </a:r>
            <a:r>
              <a:rPr lang="en-US" sz="2000" dirty="0"/>
              <a:t> </a:t>
            </a:r>
            <a:r>
              <a:rPr lang="en-US" sz="2000" dirty="0" err="1"/>
              <a:t>tortor</a:t>
            </a:r>
            <a:r>
              <a:rPr lang="en-US" sz="2000" dirty="0"/>
              <a:t> </a:t>
            </a:r>
            <a:r>
              <a:rPr lang="en-US" sz="2000" dirty="0" err="1"/>
              <a:t>elementum</a:t>
            </a:r>
            <a:r>
              <a:rPr lang="en-US" sz="2000" dirty="0"/>
              <a:t> in, </a:t>
            </a:r>
            <a:r>
              <a:rPr lang="en-US" sz="2000" dirty="0" err="1"/>
              <a:t>aut</a:t>
            </a:r>
            <a:r>
              <a:rPr lang="en-US" sz="2000" dirty="0"/>
              <a:t> </a:t>
            </a:r>
            <a:r>
              <a:rPr lang="en-US" sz="2000" dirty="0" err="1"/>
              <a:t>sed</a:t>
            </a:r>
            <a:r>
              <a:rPr lang="en-US" sz="2000" dirty="0"/>
              <a:t> </a:t>
            </a:r>
            <a:r>
              <a:rPr lang="en-US" sz="2000" dirty="0" err="1"/>
              <a:t>venenatis</a:t>
            </a:r>
            <a:r>
              <a:rPr lang="en-US" sz="2000" dirty="0"/>
              <a:t> </a:t>
            </a:r>
            <a:r>
              <a:rPr lang="en-US" sz="2000" dirty="0" err="1"/>
              <a:t>voluptas</a:t>
            </a:r>
            <a:r>
              <a:rPr lang="en-US" sz="2000" dirty="0"/>
              <a:t>, </a:t>
            </a:r>
            <a:r>
              <a:rPr lang="en-US" sz="2000" dirty="0" err="1"/>
              <a:t>suspendisse</a:t>
            </a:r>
            <a:r>
              <a:rPr lang="en-US" sz="2000" dirty="0"/>
              <a:t> vitae </a:t>
            </a:r>
            <a:r>
              <a:rPr lang="en-US" sz="2000" dirty="0" err="1"/>
              <a:t>duis</a:t>
            </a:r>
            <a:r>
              <a:rPr lang="en-US" sz="2000" dirty="0"/>
              <a:t> </a:t>
            </a:r>
            <a:r>
              <a:rPr lang="en-US" sz="2000" dirty="0" err="1"/>
              <a:t>erat</a:t>
            </a:r>
            <a:r>
              <a:rPr lang="en-US" sz="2000" dirty="0"/>
              <a:t> </a:t>
            </a:r>
            <a:r>
              <a:rPr lang="en-US" sz="2000" dirty="0" err="1"/>
              <a:t>pretium</a:t>
            </a:r>
            <a:r>
              <a:rPr lang="en-US" sz="2000" dirty="0"/>
              <a:t> in.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Nibh</a:t>
            </a:r>
            <a:r>
              <a:rPr lang="en-US" sz="2000" dirty="0" smtClean="0"/>
              <a:t> </a:t>
            </a:r>
            <a:r>
              <a:rPr lang="en-US" sz="2000" dirty="0" err="1"/>
              <a:t>rhoncus</a:t>
            </a:r>
            <a:r>
              <a:rPr lang="en-US" sz="2000" dirty="0"/>
              <a:t>, ante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sed</a:t>
            </a:r>
            <a:r>
              <a:rPr lang="en-US" sz="2000" dirty="0"/>
              <a:t> </a:t>
            </a:r>
            <a:r>
              <a:rPr lang="en-US" sz="2000" dirty="0" err="1"/>
              <a:t>nulla</a:t>
            </a:r>
            <a:r>
              <a:rPr lang="en-US" sz="2000" dirty="0"/>
              <a:t>, </a:t>
            </a:r>
            <a:r>
              <a:rPr lang="en-US" sz="2000" dirty="0" err="1"/>
              <a:t>potenti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 magna </a:t>
            </a:r>
            <a:r>
              <a:rPr lang="en-US" sz="2000" dirty="0" err="1"/>
              <a:t>tellus</a:t>
            </a:r>
            <a:r>
              <a:rPr lang="en-US" sz="2000" dirty="0"/>
              <a:t>, </a:t>
            </a:r>
            <a:r>
              <a:rPr lang="en-US" sz="2000" dirty="0" err="1"/>
              <a:t>duis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eget</a:t>
            </a:r>
            <a:r>
              <a:rPr lang="en-US" sz="2000" dirty="0"/>
              <a:t> libero </a:t>
            </a:r>
            <a:r>
              <a:rPr lang="en-US" sz="2000" dirty="0" err="1"/>
              <a:t>arcu</a:t>
            </a:r>
            <a:r>
              <a:rPr lang="en-US" sz="2000" dirty="0"/>
              <a:t>. </a:t>
            </a:r>
            <a:r>
              <a:rPr lang="en-US" sz="2000" dirty="0" err="1"/>
              <a:t>Placerat</a:t>
            </a:r>
            <a:r>
              <a:rPr lang="en-US" sz="2000" dirty="0"/>
              <a:t> </a:t>
            </a:r>
            <a:r>
              <a:rPr lang="en-US" sz="2000" dirty="0" err="1"/>
              <a:t>sapien</a:t>
            </a:r>
            <a:r>
              <a:rPr lang="en-US" sz="2000" dirty="0"/>
              <a:t> </a:t>
            </a:r>
            <a:r>
              <a:rPr lang="en-US" sz="2000" dirty="0" err="1"/>
              <a:t>mattis</a:t>
            </a:r>
            <a:r>
              <a:rPr lang="en-US" sz="2000" dirty="0"/>
              <a:t>, </a:t>
            </a:r>
            <a:r>
              <a:rPr lang="en-US" sz="2000" dirty="0" err="1"/>
              <a:t>lacinia</a:t>
            </a:r>
            <a:r>
              <a:rPr lang="en-US" sz="2000" dirty="0"/>
              <a:t> </a:t>
            </a:r>
            <a:r>
              <a:rPr lang="en-US" sz="2000" dirty="0" err="1"/>
              <a:t>amet</a:t>
            </a:r>
            <a:r>
              <a:rPr lang="en-US" sz="2000" dirty="0"/>
              <a:t> </a:t>
            </a:r>
            <a:r>
              <a:rPr lang="en-US" sz="2000" dirty="0" err="1"/>
              <a:t>cras</a:t>
            </a:r>
            <a:r>
              <a:rPr lang="en-US" sz="2000" dirty="0"/>
              <a:t> </a:t>
            </a:r>
            <a:r>
              <a:rPr lang="en-US" sz="2000" dirty="0" err="1"/>
              <a:t>pretium</a:t>
            </a:r>
            <a:r>
              <a:rPr lang="en-US" sz="2000" dirty="0"/>
              <a:t>, </a:t>
            </a:r>
            <a:r>
              <a:rPr lang="en-US" sz="2000" dirty="0" err="1"/>
              <a:t>mauris</a:t>
            </a:r>
            <a:r>
              <a:rPr lang="en-US" sz="2000" dirty="0"/>
              <a:t> a. Magna pharetra </a:t>
            </a:r>
            <a:r>
              <a:rPr lang="en-US" sz="2000" dirty="0" err="1"/>
              <a:t>porttitor</a:t>
            </a:r>
            <a:r>
              <a:rPr lang="en-US" sz="2000" dirty="0"/>
              <a:t>. </a:t>
            </a:r>
            <a:r>
              <a:rPr lang="en-US" sz="2000" dirty="0" err="1"/>
              <a:t>Consequat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 ligula </a:t>
            </a:r>
            <a:r>
              <a:rPr lang="en-US" sz="2000" dirty="0" err="1"/>
              <a:t>nunc</a:t>
            </a:r>
            <a:r>
              <a:rPr lang="en-US" sz="2000" dirty="0"/>
              <a:t> </a:t>
            </a:r>
            <a:r>
              <a:rPr lang="en-US" sz="2000" dirty="0" err="1"/>
              <a:t>ultricies</a:t>
            </a:r>
            <a:r>
              <a:rPr lang="en-US" sz="2000" dirty="0"/>
              <a:t> </a:t>
            </a:r>
            <a:r>
              <a:rPr lang="en-US" sz="2000" dirty="0" err="1"/>
              <a:t>egestas</a:t>
            </a:r>
            <a:r>
              <a:rPr lang="en-US" sz="2000" dirty="0"/>
              <a:t>, </a:t>
            </a:r>
            <a:r>
              <a:rPr lang="en-US" sz="2000" dirty="0" err="1"/>
              <a:t>enim</a:t>
            </a:r>
            <a:r>
              <a:rPr lang="en-US" sz="2000" dirty="0"/>
              <a:t>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pede</a:t>
            </a:r>
            <a:r>
              <a:rPr lang="en-US" sz="2000" dirty="0"/>
              <a:t> </a:t>
            </a:r>
            <a:r>
              <a:rPr lang="en-US" sz="2000" dirty="0" err="1"/>
              <a:t>dictumst</a:t>
            </a:r>
            <a:r>
              <a:rPr lang="en-US" sz="2000" dirty="0"/>
              <a:t> </a:t>
            </a:r>
            <a:r>
              <a:rPr lang="en-US" sz="2000" dirty="0" err="1"/>
              <a:t>augue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id, </a:t>
            </a:r>
            <a:r>
              <a:rPr lang="en-US" sz="2000" dirty="0" err="1"/>
              <a:t>orci</a:t>
            </a:r>
            <a:r>
              <a:rPr lang="en-US" sz="2000" dirty="0"/>
              <a:t> </a:t>
            </a:r>
            <a:r>
              <a:rPr lang="en-US" sz="2000" dirty="0" err="1"/>
              <a:t>nunc</a:t>
            </a:r>
            <a:r>
              <a:rPr lang="en-US" sz="2000" dirty="0"/>
              <a:t>. </a:t>
            </a:r>
            <a:r>
              <a:rPr lang="en-US" sz="2000" dirty="0" err="1"/>
              <a:t>Donec</a:t>
            </a:r>
            <a:r>
              <a:rPr lang="en-US" sz="2000" dirty="0"/>
              <a:t> ante lorem, </a:t>
            </a:r>
            <a:r>
              <a:rPr lang="en-US" sz="2000" dirty="0" err="1"/>
              <a:t>tristique</a:t>
            </a:r>
            <a:r>
              <a:rPr lang="en-US" sz="2000" dirty="0"/>
              <a:t> </a:t>
            </a:r>
            <a:r>
              <a:rPr lang="en-US" sz="2000" dirty="0" err="1"/>
              <a:t>aliquet</a:t>
            </a:r>
            <a:r>
              <a:rPr lang="en-US" sz="2000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bg-BG" dirty="0" smtClean="0"/>
              <a:t>Слайд Първи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801325" y="6336779"/>
            <a:ext cx="1805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Снимка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13693" y="7912244"/>
            <a:ext cx="1805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Снимка 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g-BG" b="0" dirty="0" smtClean="0">
                <a:solidFill>
                  <a:schemeClr val="bg1"/>
                </a:solidFill>
              </a:rPr>
              <a:t>Тема Първа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160365" y="3569884"/>
            <a:ext cx="7344816" cy="6223279"/>
          </a:xfrm>
        </p:spPr>
        <p:txBody>
          <a:bodyPr/>
          <a:lstStyle/>
          <a:p>
            <a:r>
              <a:rPr lang="en-US" sz="2400" dirty="0" err="1" smtClean="0"/>
              <a:t>Nec</a:t>
            </a:r>
            <a:r>
              <a:rPr lang="en-US" sz="2400" dirty="0" smtClean="0"/>
              <a:t> </a:t>
            </a:r>
            <a:r>
              <a:rPr lang="en-US" sz="2400" dirty="0" err="1"/>
              <a:t>amet</a:t>
            </a:r>
            <a:r>
              <a:rPr lang="en-US" sz="2400" dirty="0"/>
              <a:t>, non </a:t>
            </a:r>
            <a:r>
              <a:rPr lang="en-US" sz="2400" dirty="0" err="1"/>
              <a:t>rhoncus</a:t>
            </a:r>
            <a:r>
              <a:rPr lang="en-US" sz="2400" dirty="0"/>
              <a:t> </a:t>
            </a:r>
            <a:r>
              <a:rPr lang="en-US" sz="2400" dirty="0" err="1"/>
              <a:t>donec</a:t>
            </a:r>
            <a:r>
              <a:rPr lang="en-US" sz="2400" dirty="0"/>
              <a:t> </a:t>
            </a:r>
            <a:r>
              <a:rPr lang="en-US" sz="2400" dirty="0" err="1"/>
              <a:t>sed</a:t>
            </a:r>
            <a:r>
              <a:rPr lang="en-US" sz="2400" dirty="0"/>
              <a:t> cursus </a:t>
            </a:r>
            <a:r>
              <a:rPr lang="en-US" sz="2400" dirty="0" err="1"/>
              <a:t>lectus</a:t>
            </a:r>
            <a:r>
              <a:rPr lang="en-US" sz="2400" dirty="0"/>
              <a:t>, dui </a:t>
            </a:r>
            <a:r>
              <a:rPr lang="en-US" sz="2400" dirty="0" err="1"/>
              <a:t>nascetur</a:t>
            </a:r>
            <a:r>
              <a:rPr lang="en-US" sz="2400" dirty="0"/>
              <a:t> </a:t>
            </a:r>
            <a:r>
              <a:rPr lang="en-US" sz="2400" dirty="0" err="1"/>
              <a:t>aliquet</a:t>
            </a:r>
            <a:r>
              <a:rPr lang="en-US" sz="2400" dirty="0"/>
              <a:t> </a:t>
            </a:r>
            <a:r>
              <a:rPr lang="en-US" sz="2400" dirty="0" err="1"/>
              <a:t>ut</a:t>
            </a:r>
            <a:r>
              <a:rPr lang="en-US" sz="2400" dirty="0"/>
              <a:t> </a:t>
            </a:r>
            <a:r>
              <a:rPr lang="en-US" sz="2400" dirty="0" err="1"/>
              <a:t>accumsan</a:t>
            </a:r>
            <a:r>
              <a:rPr lang="en-US" sz="2400" dirty="0"/>
              <a:t>. </a:t>
            </a:r>
            <a:endParaRPr lang="bg-BG" sz="2400" dirty="0" smtClean="0"/>
          </a:p>
          <a:p>
            <a:r>
              <a:rPr lang="en-US" sz="2400" dirty="0" smtClean="0"/>
              <a:t>A </a:t>
            </a:r>
            <a:r>
              <a:rPr lang="en-US" sz="2400" dirty="0" err="1"/>
              <a:t>ut</a:t>
            </a:r>
            <a:r>
              <a:rPr lang="en-US" sz="2400" dirty="0"/>
              <a:t> </a:t>
            </a:r>
            <a:r>
              <a:rPr lang="en-US" sz="2400" dirty="0" err="1"/>
              <a:t>purus</a:t>
            </a:r>
            <a:r>
              <a:rPr lang="en-US" sz="2400" dirty="0"/>
              <a:t> </a:t>
            </a:r>
            <a:r>
              <a:rPr lang="en-US" sz="2400" dirty="0" err="1"/>
              <a:t>sed</a:t>
            </a:r>
            <a:r>
              <a:rPr lang="en-US" sz="2400" dirty="0"/>
              <a:t> ligula </a:t>
            </a:r>
            <a:r>
              <a:rPr lang="en-US" sz="2400" dirty="0" err="1"/>
              <a:t>sed</a:t>
            </a:r>
            <a:r>
              <a:rPr lang="en-US" sz="2400" dirty="0"/>
              <a:t> </a:t>
            </a:r>
            <a:r>
              <a:rPr lang="en-US" sz="2400" dirty="0" err="1"/>
              <a:t>eros</a:t>
            </a:r>
            <a:r>
              <a:rPr lang="en-US" sz="2400" dirty="0"/>
              <a:t>, </a:t>
            </a:r>
            <a:r>
              <a:rPr lang="en-US" sz="2400" dirty="0" err="1"/>
              <a:t>amet</a:t>
            </a:r>
            <a:r>
              <a:rPr lang="en-US" sz="2400" dirty="0"/>
              <a:t> et, ab </a:t>
            </a:r>
            <a:r>
              <a:rPr lang="en-US" sz="2400" dirty="0" err="1"/>
              <a:t>nullam</a:t>
            </a:r>
            <a:r>
              <a:rPr lang="en-US" sz="2400" dirty="0"/>
              <a:t> </a:t>
            </a:r>
            <a:r>
              <a:rPr lang="en-US" sz="2400" dirty="0" err="1"/>
              <a:t>massa</a:t>
            </a:r>
            <a:r>
              <a:rPr lang="en-US" sz="2400" dirty="0"/>
              <a:t> </a:t>
            </a:r>
            <a:r>
              <a:rPr lang="en-US" sz="2400" dirty="0" err="1"/>
              <a:t>metus</a:t>
            </a:r>
            <a:r>
              <a:rPr lang="en-US" sz="2400" dirty="0"/>
              <a:t> a, </a:t>
            </a:r>
            <a:r>
              <a:rPr lang="en-US" sz="2400" dirty="0" err="1"/>
              <a:t>felis</a:t>
            </a:r>
            <a:r>
              <a:rPr lang="en-US" sz="2400" dirty="0"/>
              <a:t> </a:t>
            </a:r>
            <a:r>
              <a:rPr lang="en-US" sz="2400" dirty="0" err="1"/>
              <a:t>consectetuer</a:t>
            </a:r>
            <a:r>
              <a:rPr lang="en-US" sz="2400" dirty="0"/>
              <a:t> </a:t>
            </a:r>
            <a:r>
              <a:rPr lang="en-US" sz="2400" dirty="0" err="1"/>
              <a:t>risus</a:t>
            </a:r>
            <a:r>
              <a:rPr lang="en-US" sz="2400" dirty="0"/>
              <a:t> </a:t>
            </a:r>
            <a:r>
              <a:rPr lang="en-US" sz="2400" dirty="0" err="1"/>
              <a:t>cillum</a:t>
            </a:r>
            <a:r>
              <a:rPr lang="en-US" sz="2400" dirty="0"/>
              <a:t> </a:t>
            </a:r>
            <a:r>
              <a:rPr lang="en-US" sz="2400" dirty="0" err="1"/>
              <a:t>nisl</a:t>
            </a:r>
            <a:r>
              <a:rPr lang="en-US" sz="2400" dirty="0"/>
              <a:t>, </a:t>
            </a:r>
            <a:r>
              <a:rPr lang="en-US" sz="2400" dirty="0" err="1"/>
              <a:t>lobortis</a:t>
            </a:r>
            <a:r>
              <a:rPr lang="en-US" sz="2400" dirty="0"/>
              <a:t> </a:t>
            </a:r>
            <a:r>
              <a:rPr lang="en-US" sz="2400" dirty="0" err="1"/>
              <a:t>adipiscing</a:t>
            </a:r>
            <a:r>
              <a:rPr lang="en-US" sz="2400" dirty="0"/>
              <a:t> </a:t>
            </a:r>
            <a:r>
              <a:rPr lang="en-US" sz="2400" dirty="0" err="1"/>
              <a:t>commodo</a:t>
            </a:r>
            <a:r>
              <a:rPr lang="en-US" sz="2400" dirty="0"/>
              <a:t> </a:t>
            </a:r>
            <a:r>
              <a:rPr lang="en-US" sz="2400" dirty="0" err="1"/>
              <a:t>suspendisse</a:t>
            </a:r>
            <a:r>
              <a:rPr lang="en-US" sz="2400" dirty="0"/>
              <a:t> </a:t>
            </a:r>
            <a:r>
              <a:rPr lang="en-US" sz="2400" dirty="0" err="1"/>
              <a:t>pellentesque</a:t>
            </a:r>
            <a:r>
              <a:rPr lang="en-US" sz="2400" dirty="0"/>
              <a:t> </a:t>
            </a:r>
            <a:r>
              <a:rPr lang="en-US" sz="2400" dirty="0" err="1"/>
              <a:t>suspendisse</a:t>
            </a:r>
            <a:r>
              <a:rPr lang="en-US" sz="2400" dirty="0"/>
              <a:t> libero. </a:t>
            </a:r>
            <a:endParaRPr lang="bg-BG" sz="2400" dirty="0" smtClean="0"/>
          </a:p>
          <a:p>
            <a:r>
              <a:rPr lang="en-US" sz="2400" dirty="0" err="1" smtClean="0"/>
              <a:t>Ultricies</a:t>
            </a:r>
            <a:r>
              <a:rPr lang="en-US" sz="2400" dirty="0" smtClean="0"/>
              <a:t> </a:t>
            </a:r>
            <a:r>
              <a:rPr lang="en-US" sz="2400" dirty="0" err="1"/>
              <a:t>consectetuer</a:t>
            </a:r>
            <a:r>
              <a:rPr lang="en-US" sz="2400" dirty="0"/>
              <a:t> </a:t>
            </a:r>
            <a:r>
              <a:rPr lang="en-US" sz="2400" dirty="0" err="1"/>
              <a:t>sed</a:t>
            </a:r>
            <a:r>
              <a:rPr lang="en-US" sz="2400" dirty="0"/>
              <a:t> </a:t>
            </a:r>
            <a:r>
              <a:rPr lang="en-US" sz="2400" dirty="0" err="1"/>
              <a:t>vivamus</a:t>
            </a:r>
            <a:r>
              <a:rPr lang="en-US" sz="2400" dirty="0"/>
              <a:t> </a:t>
            </a:r>
            <a:r>
              <a:rPr lang="en-US" sz="2400" dirty="0" err="1"/>
              <a:t>praesent</a:t>
            </a:r>
            <a:r>
              <a:rPr lang="en-US" sz="2400" dirty="0"/>
              <a:t> </a:t>
            </a:r>
            <a:r>
              <a:rPr lang="en-US" sz="2400" dirty="0" err="1"/>
              <a:t>enim</a:t>
            </a:r>
            <a:r>
              <a:rPr lang="en-US" sz="2400" dirty="0"/>
              <a:t>, non in, </a:t>
            </a:r>
            <a:r>
              <a:rPr lang="en-US" sz="2400" dirty="0" err="1"/>
              <a:t>facilisis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id </a:t>
            </a:r>
            <a:r>
              <a:rPr lang="en-US" sz="2400" dirty="0" err="1"/>
              <a:t>lectus</a:t>
            </a:r>
            <a:r>
              <a:rPr lang="en-US" sz="2400" dirty="0"/>
              <a:t> </a:t>
            </a:r>
            <a:r>
              <a:rPr lang="en-US" sz="2400" dirty="0" err="1"/>
              <a:t>vel</a:t>
            </a:r>
            <a:r>
              <a:rPr lang="en-US" sz="2400" dirty="0"/>
              <a:t>, </a:t>
            </a:r>
            <a:r>
              <a:rPr lang="en-US" sz="2400" dirty="0" err="1"/>
              <a:t>curabitur</a:t>
            </a:r>
            <a:r>
              <a:rPr lang="en-US" sz="2400" dirty="0"/>
              <a:t> </a:t>
            </a:r>
            <a:r>
              <a:rPr lang="en-US" sz="2400" dirty="0" err="1"/>
              <a:t>suspendisse</a:t>
            </a:r>
            <a:r>
              <a:rPr lang="en-US" sz="2400" dirty="0"/>
              <a:t> </a:t>
            </a:r>
            <a:r>
              <a:rPr lang="en-US" sz="2400" dirty="0" err="1"/>
              <a:t>turpis</a:t>
            </a:r>
            <a:r>
              <a:rPr lang="en-US" sz="2400" dirty="0"/>
              <a:t> </a:t>
            </a:r>
            <a:r>
              <a:rPr lang="en-US" sz="2400" dirty="0" err="1"/>
              <a:t>tristique</a:t>
            </a:r>
            <a:r>
              <a:rPr lang="en-US" sz="2400" dirty="0"/>
              <a:t>. </a:t>
            </a:r>
            <a:endParaRPr lang="bg-BG" sz="2400" dirty="0" smtClean="0"/>
          </a:p>
          <a:p>
            <a:r>
              <a:rPr lang="en-US" sz="2400" dirty="0" err="1" smtClean="0"/>
              <a:t>Blandit</a:t>
            </a:r>
            <a:r>
              <a:rPr lang="en-US" sz="2400" dirty="0" smtClean="0"/>
              <a:t> </a:t>
            </a:r>
            <a:r>
              <a:rPr lang="en-US" sz="2400" dirty="0"/>
              <a:t>ac, </a:t>
            </a:r>
            <a:r>
              <a:rPr lang="en-US" sz="2400" dirty="0" err="1"/>
              <a:t>commodo</a:t>
            </a:r>
            <a:r>
              <a:rPr lang="en-US" sz="2400" dirty="0"/>
              <a:t> </a:t>
            </a:r>
            <a:r>
              <a:rPr lang="en-US" sz="2400" dirty="0" err="1"/>
              <a:t>ut</a:t>
            </a:r>
            <a:r>
              <a:rPr lang="en-US" sz="2400" dirty="0"/>
              <a:t> </a:t>
            </a:r>
            <a:r>
              <a:rPr lang="en-US" sz="2400" dirty="0" err="1"/>
              <a:t>nam</a:t>
            </a:r>
            <a:r>
              <a:rPr lang="en-US" sz="2400" dirty="0"/>
              <a:t> </a:t>
            </a:r>
            <a:r>
              <a:rPr lang="en-US" sz="2400" dirty="0" err="1"/>
              <a:t>vel</a:t>
            </a:r>
            <a:r>
              <a:rPr lang="en-US" sz="2400" dirty="0"/>
              <a:t> libero </a:t>
            </a:r>
            <a:r>
              <a:rPr lang="en-US" sz="2400" dirty="0" err="1"/>
              <a:t>aliquam</a:t>
            </a:r>
            <a:r>
              <a:rPr lang="en-US" sz="2400" dirty="0"/>
              <a:t>, et dui quasi et </a:t>
            </a:r>
            <a:r>
              <a:rPr lang="en-US" sz="2400" dirty="0" err="1"/>
              <a:t>pellentesque</a:t>
            </a:r>
            <a:r>
              <a:rPr lang="en-US" sz="2400" dirty="0"/>
              <a:t> </a:t>
            </a:r>
            <a:r>
              <a:rPr lang="en-US" sz="2400" dirty="0" err="1"/>
              <a:t>purus</a:t>
            </a:r>
            <a:r>
              <a:rPr lang="en-US" sz="2400" dirty="0"/>
              <a:t> </a:t>
            </a:r>
            <a:r>
              <a:rPr lang="en-US" sz="2400" dirty="0" err="1"/>
              <a:t>eu</a:t>
            </a:r>
            <a:r>
              <a:rPr lang="en-US" sz="2400" dirty="0"/>
              <a:t>. In </a:t>
            </a:r>
            <a:r>
              <a:rPr lang="en-US" sz="2400" dirty="0" err="1"/>
              <a:t>dapibus</a:t>
            </a:r>
            <a:r>
              <a:rPr lang="en-US" sz="2400" dirty="0"/>
              <a:t> in </a:t>
            </a:r>
            <a:r>
              <a:rPr lang="en-US" sz="2400" dirty="0" err="1"/>
              <a:t>sed</a:t>
            </a:r>
            <a:r>
              <a:rPr lang="en-US" sz="2400" dirty="0"/>
              <a:t> </a:t>
            </a:r>
            <a:r>
              <a:rPr lang="en-US" sz="2400" dirty="0" err="1"/>
              <a:t>nulla</a:t>
            </a:r>
            <a:r>
              <a:rPr lang="en-US" sz="2400" dirty="0"/>
              <a:t> et </a:t>
            </a:r>
            <a:r>
              <a:rPr lang="en-US" sz="2400" dirty="0" err="1"/>
              <a:t>leo</a:t>
            </a:r>
            <a:r>
              <a:rPr lang="en-US" sz="2400" dirty="0"/>
              <a:t>, lorem </a:t>
            </a:r>
            <a:r>
              <a:rPr lang="en-US" sz="2400" dirty="0" err="1"/>
              <a:t>aenean</a:t>
            </a:r>
            <a:r>
              <a:rPr lang="en-US" sz="2400" dirty="0"/>
              <a:t> </a:t>
            </a:r>
            <a:r>
              <a:rPr lang="en-US" sz="2400" dirty="0" err="1"/>
              <a:t>risus</a:t>
            </a:r>
            <a:r>
              <a:rPr lang="en-US" sz="2400" dirty="0"/>
              <a:t> vitae </a:t>
            </a:r>
            <a:r>
              <a:rPr lang="en-US" sz="2400" dirty="0" err="1"/>
              <a:t>voluptatem</a:t>
            </a:r>
            <a:r>
              <a:rPr lang="en-US" sz="2400" dirty="0"/>
              <a:t> </a:t>
            </a:r>
            <a:r>
              <a:rPr lang="en-US" sz="2400" dirty="0" err="1"/>
              <a:t>orci</a:t>
            </a:r>
            <a:r>
              <a:rPr lang="en-US" sz="2400" dirty="0"/>
              <a:t> non, </a:t>
            </a:r>
            <a:r>
              <a:rPr lang="en-US" sz="2400" dirty="0" err="1"/>
              <a:t>risus</a:t>
            </a:r>
            <a:r>
              <a:rPr lang="en-US" sz="2400" dirty="0"/>
              <a:t> magna </a:t>
            </a:r>
            <a:r>
              <a:rPr lang="en-US" sz="2400" dirty="0" err="1"/>
              <a:t>hac</a:t>
            </a:r>
            <a:r>
              <a:rPr lang="en-US" sz="2400" dirty="0"/>
              <a:t> </a:t>
            </a:r>
            <a:r>
              <a:rPr lang="en-US" sz="2400" dirty="0" err="1"/>
              <a:t>sed</a:t>
            </a:r>
            <a:r>
              <a:rPr lang="en-US" sz="2400" dirty="0"/>
              <a:t> </a:t>
            </a:r>
            <a:r>
              <a:rPr lang="en-US" sz="2400" dirty="0" err="1"/>
              <a:t>lectus</a:t>
            </a:r>
            <a:r>
              <a:rPr lang="en-US" sz="2400" dirty="0"/>
              <a:t> </a:t>
            </a:r>
            <a:r>
              <a:rPr lang="en-US" sz="2400" dirty="0" err="1"/>
              <a:t>erat</a:t>
            </a:r>
            <a:r>
              <a:rPr lang="en-US" sz="2400" dirty="0"/>
              <a:t>. </a:t>
            </a:r>
            <a:endParaRPr lang="bg-BG" sz="2400" dirty="0" smtClean="0"/>
          </a:p>
          <a:p>
            <a:r>
              <a:rPr lang="en-US" sz="2400" dirty="0" smtClean="0"/>
              <a:t>Et </a:t>
            </a:r>
            <a:r>
              <a:rPr lang="en-US" sz="2400" dirty="0" err="1"/>
              <a:t>mauris</a:t>
            </a:r>
            <a:r>
              <a:rPr lang="en-US" sz="2400" dirty="0"/>
              <a:t> vitae sem.</a:t>
            </a:r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10117135" y="1800275"/>
            <a:ext cx="7236918" cy="1007625"/>
          </a:xfrm>
        </p:spPr>
        <p:txBody>
          <a:bodyPr/>
          <a:lstStyle/>
          <a:p>
            <a:pPr algn="ctr"/>
            <a:r>
              <a:rPr lang="bg-BG" sz="3600" b="0" dirty="0" err="1" smtClean="0">
                <a:solidFill>
                  <a:schemeClr val="bg1"/>
                </a:solidFill>
              </a:rPr>
              <a:t>Инфографика</a:t>
            </a:r>
            <a:r>
              <a:rPr lang="bg-BG" sz="3600" b="0" dirty="0" smtClean="0">
                <a:solidFill>
                  <a:schemeClr val="bg1"/>
                </a:solidFill>
              </a:rPr>
              <a:t> 1</a:t>
            </a:r>
            <a:endParaRPr lang="en-US" sz="3600" b="0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317" y="3024411"/>
            <a:ext cx="5869758" cy="5931222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bg-BG" sz="8800" dirty="0" smtClean="0"/>
              <a:t>Слайд Втори</a:t>
            </a:r>
            <a:endParaRPr lang="en-US" sz="88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889557" y="3240435"/>
            <a:ext cx="2376264" cy="576165"/>
          </a:xfrm>
          <a:prstGeom prst="rect">
            <a:avLst/>
          </a:prstGeom>
        </p:spPr>
        <p:txBody>
          <a:bodyPr anchor="b"/>
          <a:lstStyle>
            <a:lvl1pPr marL="0" marR="0" indent="0" algn="l" defTabSz="1645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92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6888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1480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3776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72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8368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800" b="0" dirty="0" smtClean="0">
                <a:solidFill>
                  <a:schemeClr val="bg1"/>
                </a:solidFill>
              </a:rPr>
              <a:t>Първа част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14050180" y="4536579"/>
            <a:ext cx="2376264" cy="576165"/>
          </a:xfrm>
          <a:prstGeom prst="rect">
            <a:avLst/>
          </a:prstGeom>
        </p:spPr>
        <p:txBody>
          <a:bodyPr anchor="b"/>
          <a:lstStyle>
            <a:lvl1pPr marL="0" marR="0" indent="0" algn="l" defTabSz="1645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92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6888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1480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3776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72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8368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800" b="0" dirty="0" smtClean="0">
                <a:solidFill>
                  <a:schemeClr val="bg1"/>
                </a:solidFill>
              </a:rPr>
              <a:t>Втора част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10729317" y="6696819"/>
            <a:ext cx="2376264" cy="576165"/>
          </a:xfrm>
          <a:prstGeom prst="rect">
            <a:avLst/>
          </a:prstGeom>
        </p:spPr>
        <p:txBody>
          <a:bodyPr anchor="b"/>
          <a:lstStyle>
            <a:lvl1pPr marL="0" marR="0" indent="0" algn="l" defTabSz="1645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92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6888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1480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3776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72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8368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800" b="0" dirty="0" smtClean="0">
                <a:solidFill>
                  <a:schemeClr val="bg1"/>
                </a:solidFill>
              </a:rPr>
              <a:t>Трета </a:t>
            </a:r>
            <a:r>
              <a:rPr lang="bg-BG" sz="2800" b="0" dirty="0" smtClean="0">
                <a:solidFill>
                  <a:schemeClr val="bg1"/>
                </a:solidFill>
              </a:rPr>
              <a:t>част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11809437" y="7992862"/>
            <a:ext cx="2376264" cy="576165"/>
          </a:xfrm>
          <a:prstGeom prst="rect">
            <a:avLst/>
          </a:prstGeom>
        </p:spPr>
        <p:txBody>
          <a:bodyPr anchor="b"/>
          <a:lstStyle>
            <a:lvl1pPr marL="0" marR="0" indent="0" algn="l" defTabSz="1645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92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6888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1480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3776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72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83680" indent="0" algn="l" defTabSz="164592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800" b="0" dirty="0" smtClean="0">
                <a:solidFill>
                  <a:schemeClr val="bg1"/>
                </a:solidFill>
              </a:rPr>
              <a:t>Четвърта </a:t>
            </a:r>
            <a:r>
              <a:rPr lang="bg-BG" sz="2800" b="0" dirty="0" smtClean="0">
                <a:solidFill>
                  <a:schemeClr val="bg1"/>
                </a:solidFill>
              </a:rPr>
              <a:t>част</a:t>
            </a:r>
            <a:endParaRPr lang="en-US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9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55" y="3024411"/>
            <a:ext cx="6440536" cy="4684026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bg-BG" dirty="0" smtClean="0"/>
              <a:t>Слайд Трети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2304382" y="2448348"/>
            <a:ext cx="8136903" cy="612067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Phasellus</a:t>
            </a:r>
            <a:r>
              <a:rPr lang="en-US" sz="2000" dirty="0"/>
              <a:t> </a:t>
            </a:r>
            <a:r>
              <a:rPr lang="en-US" sz="2000" dirty="0" err="1"/>
              <a:t>arcu</a:t>
            </a:r>
            <a:r>
              <a:rPr lang="en-US" sz="2000" dirty="0"/>
              <a:t> </a:t>
            </a:r>
            <a:r>
              <a:rPr lang="en-US" sz="2000" dirty="0" err="1"/>
              <a:t>leo</a:t>
            </a:r>
            <a:r>
              <a:rPr lang="en-US" sz="2000" dirty="0"/>
              <a:t> </a:t>
            </a:r>
            <a:r>
              <a:rPr lang="en-US" sz="2000" dirty="0" err="1"/>
              <a:t>vivamus</a:t>
            </a:r>
            <a:r>
              <a:rPr lang="en-US" sz="2000" dirty="0"/>
              <a:t> </a:t>
            </a:r>
            <a:r>
              <a:rPr lang="en-US" sz="2000" dirty="0" err="1"/>
              <a:t>laoreet</a:t>
            </a:r>
            <a:r>
              <a:rPr lang="en-US" sz="2000" dirty="0"/>
              <a:t> </a:t>
            </a:r>
            <a:r>
              <a:rPr lang="en-US" sz="2000" dirty="0" err="1"/>
              <a:t>eu</a:t>
            </a:r>
            <a:r>
              <a:rPr lang="en-US" sz="2000" dirty="0"/>
              <a:t>, id ipsum </a:t>
            </a:r>
            <a:r>
              <a:rPr lang="en-US" sz="2000" dirty="0" err="1"/>
              <a:t>nam</a:t>
            </a:r>
            <a:r>
              <a:rPr lang="en-US" sz="2000" dirty="0"/>
              <a:t> </a:t>
            </a:r>
            <a:r>
              <a:rPr lang="en-US" sz="2000" dirty="0" err="1"/>
              <a:t>euismod</a:t>
            </a:r>
            <a:r>
              <a:rPr lang="en-US" sz="2000" dirty="0"/>
              <a:t> </a:t>
            </a:r>
            <a:r>
              <a:rPr lang="en-US" sz="2000" dirty="0" err="1"/>
              <a:t>proin</a:t>
            </a:r>
            <a:r>
              <a:rPr lang="en-US" sz="2000" dirty="0"/>
              <a:t> </a:t>
            </a:r>
            <a:r>
              <a:rPr lang="en-US" sz="2000" dirty="0" err="1"/>
              <a:t>nunc</a:t>
            </a:r>
            <a:r>
              <a:rPr lang="en-US" sz="2000" dirty="0"/>
              <a:t> sit, </a:t>
            </a:r>
            <a:r>
              <a:rPr lang="en-US" sz="2000" dirty="0" err="1"/>
              <a:t>purus</a:t>
            </a:r>
            <a:r>
              <a:rPr lang="en-US" sz="2000" dirty="0"/>
              <a:t> vitae, convallis </a:t>
            </a:r>
            <a:r>
              <a:rPr lang="en-US" sz="2000" dirty="0" err="1"/>
              <a:t>cubilia</a:t>
            </a:r>
            <a:r>
              <a:rPr lang="en-US" sz="2000" dirty="0"/>
              <a:t> </a:t>
            </a:r>
            <a:r>
              <a:rPr lang="en-US" sz="2000" dirty="0" err="1"/>
              <a:t>massa</a:t>
            </a:r>
            <a:r>
              <a:rPr lang="en-US" sz="2000" dirty="0"/>
              <a:t> ac </a:t>
            </a:r>
            <a:r>
              <a:rPr lang="en-US" sz="2000" dirty="0" err="1"/>
              <a:t>sed</a:t>
            </a:r>
            <a:r>
              <a:rPr lang="en-US" sz="2000" dirty="0"/>
              <a:t>, quam </a:t>
            </a:r>
            <a:r>
              <a:rPr lang="en-US" sz="2000" dirty="0" err="1"/>
              <a:t>imperdiet</a:t>
            </a:r>
            <a:r>
              <a:rPr lang="en-US" sz="2000" dirty="0"/>
              <a:t> </a:t>
            </a:r>
            <a:r>
              <a:rPr lang="en-US" sz="2000" dirty="0" err="1"/>
              <a:t>erat</a:t>
            </a:r>
            <a:r>
              <a:rPr lang="en-US" sz="2000" dirty="0"/>
              <a:t>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vestibulum</a:t>
            </a:r>
            <a:r>
              <a:rPr lang="en-US" sz="2000" dirty="0"/>
              <a:t> convallis </a:t>
            </a:r>
            <a:r>
              <a:rPr lang="en-US" sz="2000" dirty="0" err="1"/>
              <a:t>neque</a:t>
            </a:r>
            <a:r>
              <a:rPr lang="en-US" sz="2000" dirty="0"/>
              <a:t>. Id ac, </a:t>
            </a:r>
            <a:r>
              <a:rPr lang="en-US" sz="2000" dirty="0" err="1"/>
              <a:t>repellat</a:t>
            </a:r>
            <a:r>
              <a:rPr lang="en-US" sz="2000" dirty="0"/>
              <a:t> </a:t>
            </a:r>
            <a:r>
              <a:rPr lang="en-US" sz="2000" dirty="0" err="1"/>
              <a:t>amet</a:t>
            </a:r>
            <a:r>
              <a:rPr lang="en-US" sz="2000" dirty="0"/>
              <a:t> </a:t>
            </a:r>
            <a:r>
              <a:rPr lang="en-US" sz="2000" dirty="0" err="1"/>
              <a:t>duis</a:t>
            </a:r>
            <a:r>
              <a:rPr lang="en-US" sz="2000" dirty="0"/>
              <a:t> </a:t>
            </a:r>
            <a:r>
              <a:rPr lang="en-US" sz="2000" dirty="0" err="1"/>
              <a:t>justo</a:t>
            </a:r>
            <a:r>
              <a:rPr lang="en-US" sz="2000" dirty="0"/>
              <a:t>, </a:t>
            </a:r>
            <a:r>
              <a:rPr lang="en-US" sz="2000" dirty="0" err="1"/>
              <a:t>neque</a:t>
            </a:r>
            <a:r>
              <a:rPr lang="en-US" sz="2000" dirty="0"/>
              <a:t> </a:t>
            </a:r>
            <a:r>
              <a:rPr lang="en-US" sz="2000" dirty="0" err="1"/>
              <a:t>aliquam</a:t>
            </a:r>
            <a:r>
              <a:rPr lang="en-US" sz="2000" dirty="0"/>
              <a:t> </a:t>
            </a:r>
            <a:r>
              <a:rPr lang="en-US" sz="2000" dirty="0" err="1"/>
              <a:t>eleifend</a:t>
            </a:r>
            <a:r>
              <a:rPr lang="en-US" sz="2000" dirty="0"/>
              <a:t> </a:t>
            </a:r>
            <a:r>
              <a:rPr lang="en-US" sz="2000" dirty="0" err="1"/>
              <a:t>nibh</a:t>
            </a:r>
            <a:r>
              <a:rPr lang="en-US" sz="2000" dirty="0"/>
              <a:t> </a:t>
            </a:r>
            <a:r>
              <a:rPr lang="en-US" sz="2000" dirty="0" err="1"/>
              <a:t>faucibus</a:t>
            </a:r>
            <a:r>
              <a:rPr lang="en-US" sz="2000" dirty="0"/>
              <a:t>, </a:t>
            </a:r>
            <a:r>
              <a:rPr lang="en-US" sz="2000" dirty="0" err="1"/>
              <a:t>metus</a:t>
            </a:r>
            <a:r>
              <a:rPr lang="en-US" sz="2000" dirty="0"/>
              <a:t> mi </a:t>
            </a:r>
            <a:r>
              <a:rPr lang="en-US" sz="2000" dirty="0" err="1"/>
              <a:t>laoreet</a:t>
            </a:r>
            <a:r>
              <a:rPr lang="en-US" sz="2000" dirty="0"/>
              <a:t> </a:t>
            </a:r>
            <a:r>
              <a:rPr lang="en-US" sz="2000" dirty="0" err="1"/>
              <a:t>inceptos</a:t>
            </a:r>
            <a:r>
              <a:rPr lang="en-US" sz="2000" dirty="0"/>
              <a:t> non </a:t>
            </a:r>
            <a:r>
              <a:rPr lang="en-US" sz="2000" dirty="0" err="1"/>
              <a:t>ut</a:t>
            </a:r>
            <a:r>
              <a:rPr lang="en-US" sz="2000" dirty="0"/>
              <a:t> non, </a:t>
            </a:r>
            <a:r>
              <a:rPr lang="en-US" sz="2000" dirty="0" err="1"/>
              <a:t>molestie</a:t>
            </a:r>
            <a:r>
              <a:rPr lang="en-US" sz="2000" dirty="0"/>
              <a:t> </a:t>
            </a:r>
            <a:r>
              <a:rPr lang="en-US" sz="2000" dirty="0" err="1"/>
              <a:t>nunc</a:t>
            </a:r>
            <a:r>
              <a:rPr lang="en-US" sz="2000" dirty="0"/>
              <a:t> parturient </a:t>
            </a:r>
            <a:r>
              <a:rPr lang="en-US" sz="2000" dirty="0" err="1"/>
              <a:t>pellentesque</a:t>
            </a:r>
            <a:r>
              <a:rPr lang="en-US" sz="2000" dirty="0"/>
              <a:t> pharetra </a:t>
            </a:r>
            <a:r>
              <a:rPr lang="en-US" sz="2000" dirty="0" err="1"/>
              <a:t>sodales</a:t>
            </a:r>
            <a:r>
              <a:rPr lang="en-US" sz="2000" dirty="0"/>
              <a:t>. </a:t>
            </a:r>
            <a:endParaRPr lang="bg-BG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 smtClean="0"/>
              <a:t>Facilisi</a:t>
            </a:r>
            <a:r>
              <a:rPr lang="en-US" sz="2000" dirty="0" smtClean="0"/>
              <a:t> </a:t>
            </a:r>
            <a:r>
              <a:rPr lang="en-US" sz="2000" dirty="0" err="1"/>
              <a:t>mattis</a:t>
            </a:r>
            <a:r>
              <a:rPr lang="en-US" sz="2000" dirty="0"/>
              <a:t> </a:t>
            </a:r>
            <a:r>
              <a:rPr lang="en-US" sz="2000" dirty="0" err="1"/>
              <a:t>hendrerit</a:t>
            </a:r>
            <a:r>
              <a:rPr lang="en-US" sz="2000" dirty="0"/>
              <a:t>, </a:t>
            </a:r>
            <a:r>
              <a:rPr lang="en-US" sz="2000" dirty="0" err="1"/>
              <a:t>mauris</a:t>
            </a:r>
            <a:r>
              <a:rPr lang="en-US" sz="2000" dirty="0"/>
              <a:t> </a:t>
            </a:r>
            <a:r>
              <a:rPr lang="en-US" sz="2000" dirty="0" err="1"/>
              <a:t>odio</a:t>
            </a:r>
            <a:r>
              <a:rPr lang="en-US" sz="2000" dirty="0"/>
              <a:t> </a:t>
            </a:r>
            <a:r>
              <a:rPr lang="en-US" sz="2000" dirty="0" err="1"/>
              <a:t>amet</a:t>
            </a:r>
            <a:r>
              <a:rPr lang="en-US" sz="2000" dirty="0"/>
              <a:t> </a:t>
            </a:r>
            <a:r>
              <a:rPr lang="en-US" sz="2000" dirty="0" err="1"/>
              <a:t>consectetuer</a:t>
            </a:r>
            <a:r>
              <a:rPr lang="en-US" sz="2000" dirty="0"/>
              <a:t> </a:t>
            </a:r>
            <a:r>
              <a:rPr lang="en-US" sz="2000" dirty="0" err="1"/>
              <a:t>vivamus</a:t>
            </a:r>
            <a:r>
              <a:rPr lang="en-US" sz="2000" dirty="0"/>
              <a:t> </a:t>
            </a:r>
            <a:r>
              <a:rPr lang="en-US" sz="2000" dirty="0" err="1"/>
              <a:t>eros</a:t>
            </a:r>
            <a:r>
              <a:rPr lang="en-US" sz="2000" dirty="0"/>
              <a:t>, </a:t>
            </a:r>
            <a:r>
              <a:rPr lang="en-US" sz="2000" dirty="0" err="1"/>
              <a:t>urna</a:t>
            </a:r>
            <a:r>
              <a:rPr lang="en-US" sz="2000" dirty="0"/>
              <a:t> </a:t>
            </a:r>
            <a:r>
              <a:rPr lang="en-US" sz="2000" dirty="0" err="1"/>
              <a:t>voluptatum</a:t>
            </a:r>
            <a:r>
              <a:rPr lang="en-US" sz="2000" dirty="0"/>
              <a:t> per. </a:t>
            </a:r>
            <a:r>
              <a:rPr lang="en-US" sz="2000" dirty="0" err="1"/>
              <a:t>Vel</a:t>
            </a:r>
            <a:r>
              <a:rPr lang="en-US" sz="2000" dirty="0"/>
              <a:t> </a:t>
            </a:r>
            <a:r>
              <a:rPr lang="en-US" sz="2000" dirty="0" err="1"/>
              <a:t>placerat</a:t>
            </a:r>
            <a:r>
              <a:rPr lang="en-US" sz="2000" dirty="0"/>
              <a:t> lacus, </a:t>
            </a:r>
            <a:r>
              <a:rPr lang="en-US" sz="2000" dirty="0" err="1"/>
              <a:t>lacinia</a:t>
            </a:r>
            <a:r>
              <a:rPr lang="en-US" sz="2000" dirty="0"/>
              <a:t> </a:t>
            </a:r>
            <a:r>
              <a:rPr lang="en-US" sz="2000" dirty="0" err="1"/>
              <a:t>nunc</a:t>
            </a:r>
            <a:r>
              <a:rPr lang="en-US" sz="2000" dirty="0"/>
              <a:t> </a:t>
            </a:r>
            <a:r>
              <a:rPr lang="en-US" sz="2000" dirty="0" err="1"/>
              <a:t>nec</a:t>
            </a:r>
            <a:r>
              <a:rPr lang="en-US" sz="2000" dirty="0"/>
              <a:t> </a:t>
            </a:r>
            <a:r>
              <a:rPr lang="en-US" sz="2000" dirty="0" err="1"/>
              <a:t>molestie</a:t>
            </a:r>
            <a:r>
              <a:rPr lang="en-US" sz="2000" dirty="0"/>
              <a:t> sit </a:t>
            </a:r>
            <a:r>
              <a:rPr lang="en-US" sz="2000" dirty="0" err="1"/>
              <a:t>etiam</a:t>
            </a:r>
            <a:r>
              <a:rPr lang="en-US" sz="2000" dirty="0"/>
              <a:t> </a:t>
            </a:r>
            <a:r>
              <a:rPr lang="en-US" sz="2000" dirty="0" err="1"/>
              <a:t>nec</a:t>
            </a:r>
            <a:r>
              <a:rPr lang="en-US" sz="2000" dirty="0"/>
              <a:t>, ante </a:t>
            </a:r>
            <a:r>
              <a:rPr lang="en-US" sz="2000" dirty="0" err="1"/>
              <a:t>mauris</a:t>
            </a:r>
            <a:r>
              <a:rPr lang="en-US" sz="2000" dirty="0"/>
              <a:t> </a:t>
            </a:r>
            <a:r>
              <a:rPr lang="en-US" sz="2000" dirty="0" err="1"/>
              <a:t>vivamus</a:t>
            </a:r>
            <a:r>
              <a:rPr lang="en-US" sz="2000" dirty="0"/>
              <a:t> </a:t>
            </a:r>
            <a:r>
              <a:rPr lang="en-US" sz="2000" dirty="0" err="1"/>
              <a:t>velit</a:t>
            </a:r>
            <a:r>
              <a:rPr lang="en-US" sz="2000" dirty="0"/>
              <a:t> at, </a:t>
            </a:r>
            <a:r>
              <a:rPr lang="en-US" sz="2000" dirty="0" err="1"/>
              <a:t>nunc</a:t>
            </a:r>
            <a:r>
              <a:rPr lang="en-US" sz="2000" dirty="0"/>
              <a:t> </a:t>
            </a:r>
            <a:r>
              <a:rPr lang="en-US" sz="2000" dirty="0" err="1"/>
              <a:t>vel</a:t>
            </a:r>
            <a:r>
              <a:rPr lang="en-US" sz="2000" dirty="0"/>
              <a:t> </a:t>
            </a:r>
            <a:r>
              <a:rPr lang="en-US" sz="2000" dirty="0" err="1"/>
              <a:t>congue</a:t>
            </a:r>
            <a:r>
              <a:rPr lang="en-US" sz="2000" dirty="0"/>
              <a:t> nisi vitae, </a:t>
            </a:r>
            <a:r>
              <a:rPr lang="en-US" sz="2000" dirty="0" err="1"/>
              <a:t>orci</a:t>
            </a:r>
            <a:r>
              <a:rPr lang="en-US" sz="2000" dirty="0"/>
              <a:t> </a:t>
            </a:r>
            <a:r>
              <a:rPr lang="en-US" sz="2000" dirty="0" err="1"/>
              <a:t>praesent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Nibh</a:t>
            </a:r>
            <a:r>
              <a:rPr lang="en-US" sz="2000" dirty="0" smtClean="0"/>
              <a:t> </a:t>
            </a:r>
            <a:r>
              <a:rPr lang="en-US" sz="2000" dirty="0" err="1"/>
              <a:t>rhoncus</a:t>
            </a:r>
            <a:r>
              <a:rPr lang="en-US" sz="2000" dirty="0"/>
              <a:t>, ante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sed</a:t>
            </a:r>
            <a:r>
              <a:rPr lang="en-US" sz="2000" dirty="0"/>
              <a:t> </a:t>
            </a:r>
            <a:r>
              <a:rPr lang="en-US" sz="2000" dirty="0" err="1"/>
              <a:t>nulla</a:t>
            </a:r>
            <a:r>
              <a:rPr lang="en-US" sz="2000" dirty="0"/>
              <a:t>, </a:t>
            </a:r>
            <a:r>
              <a:rPr lang="en-US" sz="2000" dirty="0" err="1"/>
              <a:t>potenti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 magna </a:t>
            </a:r>
            <a:r>
              <a:rPr lang="en-US" sz="2000" dirty="0" err="1"/>
              <a:t>tellus</a:t>
            </a:r>
            <a:r>
              <a:rPr lang="en-US" sz="2000" dirty="0"/>
              <a:t>, </a:t>
            </a:r>
            <a:r>
              <a:rPr lang="en-US" sz="2000" dirty="0" err="1"/>
              <a:t>duis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eget</a:t>
            </a:r>
            <a:r>
              <a:rPr lang="en-US" sz="2000" dirty="0"/>
              <a:t> libero </a:t>
            </a:r>
            <a:r>
              <a:rPr lang="en-US" sz="2000" dirty="0" err="1"/>
              <a:t>arcu</a:t>
            </a:r>
            <a:r>
              <a:rPr lang="en-US" sz="2000" dirty="0"/>
              <a:t>. </a:t>
            </a:r>
            <a:r>
              <a:rPr lang="en-US" sz="2000" dirty="0" err="1"/>
              <a:t>Placerat</a:t>
            </a:r>
            <a:r>
              <a:rPr lang="en-US" sz="2000" dirty="0"/>
              <a:t> </a:t>
            </a:r>
            <a:r>
              <a:rPr lang="en-US" sz="2000" dirty="0" err="1"/>
              <a:t>sapien</a:t>
            </a:r>
            <a:r>
              <a:rPr lang="en-US" sz="2000" dirty="0"/>
              <a:t> </a:t>
            </a:r>
            <a:r>
              <a:rPr lang="en-US" sz="2000" dirty="0" err="1"/>
              <a:t>mattis</a:t>
            </a:r>
            <a:r>
              <a:rPr lang="en-US" sz="2000" dirty="0"/>
              <a:t>, </a:t>
            </a:r>
            <a:r>
              <a:rPr lang="en-US" sz="2000" dirty="0" err="1"/>
              <a:t>lacinia</a:t>
            </a:r>
            <a:r>
              <a:rPr lang="en-US" sz="2000" dirty="0"/>
              <a:t> </a:t>
            </a:r>
            <a:r>
              <a:rPr lang="en-US" sz="2000" dirty="0" err="1"/>
              <a:t>amet</a:t>
            </a:r>
            <a:r>
              <a:rPr lang="en-US" sz="2000" dirty="0"/>
              <a:t> </a:t>
            </a:r>
            <a:r>
              <a:rPr lang="en-US" sz="2000" dirty="0" err="1"/>
              <a:t>cras</a:t>
            </a:r>
            <a:r>
              <a:rPr lang="en-US" sz="2000" dirty="0"/>
              <a:t> </a:t>
            </a:r>
            <a:r>
              <a:rPr lang="en-US" sz="2000" dirty="0" err="1"/>
              <a:t>pretium</a:t>
            </a:r>
            <a:r>
              <a:rPr lang="en-US" sz="2000" dirty="0"/>
              <a:t>, </a:t>
            </a:r>
            <a:r>
              <a:rPr lang="en-US" sz="2000" dirty="0" err="1"/>
              <a:t>mauris</a:t>
            </a:r>
            <a:r>
              <a:rPr lang="en-US" sz="2000" dirty="0"/>
              <a:t> a. Magna pharetra </a:t>
            </a:r>
            <a:r>
              <a:rPr lang="en-US" sz="2000" dirty="0" err="1"/>
              <a:t>porttitor</a:t>
            </a:r>
            <a:r>
              <a:rPr lang="en-US" sz="2000" dirty="0"/>
              <a:t>. </a:t>
            </a:r>
            <a:endParaRPr lang="bg-BG" sz="2000" dirty="0" smtClean="0"/>
          </a:p>
          <a:p>
            <a:pPr marL="0" indent="0">
              <a:buNone/>
            </a:pPr>
            <a:endParaRPr lang="bg-BG" sz="2000" dirty="0"/>
          </a:p>
          <a:p>
            <a:pPr marL="0" indent="0">
              <a:buNone/>
            </a:pPr>
            <a:r>
              <a:rPr lang="en-US" sz="2000" dirty="0" err="1" smtClean="0"/>
              <a:t>Consequat</a:t>
            </a:r>
            <a:r>
              <a:rPr lang="en-US" sz="2000" dirty="0" smtClean="0"/>
              <a:t> </a:t>
            </a:r>
            <a:r>
              <a:rPr lang="en-US" sz="2000" dirty="0" err="1"/>
              <a:t>elit</a:t>
            </a:r>
            <a:r>
              <a:rPr lang="en-US" sz="2000" dirty="0"/>
              <a:t> ligula </a:t>
            </a:r>
            <a:r>
              <a:rPr lang="en-US" sz="2000" dirty="0" err="1"/>
              <a:t>nunc</a:t>
            </a:r>
            <a:r>
              <a:rPr lang="en-US" sz="2000" dirty="0"/>
              <a:t> </a:t>
            </a:r>
            <a:r>
              <a:rPr lang="en-US" sz="2000" dirty="0" err="1"/>
              <a:t>ultricies</a:t>
            </a:r>
            <a:r>
              <a:rPr lang="en-US" sz="2000" dirty="0"/>
              <a:t> </a:t>
            </a:r>
            <a:r>
              <a:rPr lang="en-US" sz="2000" dirty="0" err="1"/>
              <a:t>egestas</a:t>
            </a:r>
            <a:r>
              <a:rPr lang="en-US" sz="2000" dirty="0"/>
              <a:t>, </a:t>
            </a:r>
            <a:r>
              <a:rPr lang="en-US" sz="2000" dirty="0" err="1"/>
              <a:t>enim</a:t>
            </a:r>
            <a:r>
              <a:rPr lang="en-US" sz="2000" dirty="0"/>
              <a:t>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pede</a:t>
            </a:r>
            <a:r>
              <a:rPr lang="en-US" sz="2000" dirty="0"/>
              <a:t> </a:t>
            </a:r>
            <a:r>
              <a:rPr lang="en-US" sz="2000" dirty="0" err="1"/>
              <a:t>dictumst</a:t>
            </a:r>
            <a:r>
              <a:rPr lang="en-US" sz="2000" dirty="0"/>
              <a:t> </a:t>
            </a:r>
            <a:r>
              <a:rPr lang="en-US" sz="2000" dirty="0" err="1"/>
              <a:t>augue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id, </a:t>
            </a:r>
            <a:r>
              <a:rPr lang="en-US" sz="2000" dirty="0" err="1"/>
              <a:t>orci</a:t>
            </a:r>
            <a:r>
              <a:rPr lang="en-US" sz="2000" dirty="0"/>
              <a:t> </a:t>
            </a:r>
            <a:r>
              <a:rPr lang="en-US" sz="2000" dirty="0" err="1"/>
              <a:t>nunc</a:t>
            </a:r>
            <a:r>
              <a:rPr lang="en-US" sz="2000" dirty="0"/>
              <a:t>. </a:t>
            </a:r>
            <a:r>
              <a:rPr lang="en-US" sz="2000" dirty="0" err="1"/>
              <a:t>Donec</a:t>
            </a:r>
            <a:r>
              <a:rPr lang="en-US" sz="2000" dirty="0"/>
              <a:t> ante lorem, </a:t>
            </a:r>
            <a:r>
              <a:rPr lang="en-US" sz="2000" dirty="0" err="1"/>
              <a:t>tristique</a:t>
            </a:r>
            <a:r>
              <a:rPr lang="en-US" sz="2000" dirty="0"/>
              <a:t> </a:t>
            </a:r>
            <a:r>
              <a:rPr lang="en-US" sz="2000" dirty="0" err="1"/>
              <a:t>aliquet</a:t>
            </a:r>
            <a:r>
              <a:rPr lang="en-US" sz="20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11862" y="6264771"/>
            <a:ext cx="1805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Снимка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24230" y="7848947"/>
            <a:ext cx="1805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Снимка 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g-BG" dirty="0" smtClean="0"/>
              <a:t>Текст Първо ниво</a:t>
            </a:r>
          </a:p>
          <a:p>
            <a:pPr lvl="1"/>
            <a:r>
              <a:rPr lang="bg-BG" dirty="0" smtClean="0"/>
              <a:t>Текст второ ниво</a:t>
            </a:r>
          </a:p>
          <a:p>
            <a:pPr lvl="3"/>
            <a:r>
              <a:rPr lang="bg-BG" dirty="0" smtClean="0"/>
              <a:t>Текст Трето ниво 1</a:t>
            </a:r>
          </a:p>
          <a:p>
            <a:pPr lvl="3"/>
            <a:r>
              <a:rPr lang="bg-BG" dirty="0" smtClean="0"/>
              <a:t>Текст трето ниво 2</a:t>
            </a:r>
          </a:p>
          <a:p>
            <a:pPr lvl="4"/>
            <a:r>
              <a:rPr lang="bg-BG" dirty="0" smtClean="0">
                <a:solidFill>
                  <a:schemeClr val="bg1"/>
                </a:solidFill>
              </a:rPr>
              <a:t>Текст Четвърто ниво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bg-BG" sz="7200" dirty="0" smtClean="0"/>
              <a:t>Слайд Четвърти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357" y="2016299"/>
            <a:ext cx="4906165" cy="7405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dist="939800" dir="6780000" sx="93000" sy="93000" algn="tl" rotWithShape="0">
              <a:srgbClr val="000000">
                <a:alpha val="26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51597390"/>
              </p:ext>
            </p:extLst>
          </p:nvPr>
        </p:nvGraphicFramePr>
        <p:xfrm>
          <a:off x="2208287" y="5904731"/>
          <a:ext cx="7656934" cy="515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9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YearsGreen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584</Words>
  <Application>Microsoft Office PowerPoint</Application>
  <PresentationFormat>Custom</PresentationFormat>
  <Paragraphs>51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NewYearsGreenTitle</vt:lpstr>
      <vt:lpstr>PowerPoint Presentation</vt:lpstr>
      <vt:lpstr>Въвеждащ слайд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dimitar</dc:creator>
  <cp:lastModifiedBy>dimitar</cp:lastModifiedBy>
  <cp:revision>9</cp:revision>
  <dcterms:created xsi:type="dcterms:W3CDTF">2015-12-18T08:11:14Z</dcterms:created>
  <dcterms:modified xsi:type="dcterms:W3CDTF">2015-12-18T11:13:21Z</dcterms:modified>
</cp:coreProperties>
</file>